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Poppins Black"/>
      <p:bold r:id="rId41"/>
      <p:boldItalic r:id="rId42"/>
    </p:embeddedFont>
    <p:embeddedFont>
      <p:font typeface="Nanum Gothic"/>
      <p:regular r:id="rId43"/>
      <p:bold r:id="rId44"/>
    </p:embeddedFont>
    <p:embeddedFont>
      <p:font typeface="Poppins ExtraBold"/>
      <p:bold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641160-F0A5-4AF9-B479-0D6FCD9C8033}">
  <a:tblStyle styleId="{64641160-F0A5-4AF9-B479-0D6FCD9C803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PoppinsBlack-boldItalic.fntdata"/><Relationship Id="rId41" Type="http://schemas.openxmlformats.org/officeDocument/2006/relationships/font" Target="fonts/PoppinsBlack-bold.fntdata"/><Relationship Id="rId22" Type="http://schemas.openxmlformats.org/officeDocument/2006/relationships/slide" Target="slides/slide16.xml"/><Relationship Id="rId44" Type="http://schemas.openxmlformats.org/officeDocument/2006/relationships/font" Target="fonts/NanumGothic-bold.fntdata"/><Relationship Id="rId21" Type="http://schemas.openxmlformats.org/officeDocument/2006/relationships/slide" Target="slides/slide15.xml"/><Relationship Id="rId43" Type="http://schemas.openxmlformats.org/officeDocument/2006/relationships/font" Target="fonts/NanumGothic-regular.fntdata"/><Relationship Id="rId24" Type="http://schemas.openxmlformats.org/officeDocument/2006/relationships/slide" Target="slides/slide18.xml"/><Relationship Id="rId46" Type="http://schemas.openxmlformats.org/officeDocument/2006/relationships/font" Target="fonts/PoppinsExtraBold-boldItalic.fntdata"/><Relationship Id="rId23" Type="http://schemas.openxmlformats.org/officeDocument/2006/relationships/slide" Target="slides/slide17.xml"/><Relationship Id="rId45" Type="http://schemas.openxmlformats.org/officeDocument/2006/relationships/font" Target="fonts/PoppinsExtra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50">
                <a:solidFill>
                  <a:srgbClr val="5F7D96"/>
                </a:solidFill>
              </a:rPr>
              <a:t>1. Table of contents</a:t>
            </a:r>
            <a:endParaRPr sz="850">
              <a:solidFill>
                <a:srgbClr val="5F7D96"/>
              </a:solidFill>
            </a:endParaRPr>
          </a:p>
          <a:p>
            <a:pPr indent="0" lvl="0" marL="0" rtl="0" algn="l">
              <a:lnSpc>
                <a:spcPct val="115000"/>
              </a:lnSpc>
              <a:spcBef>
                <a:spcPts val="0"/>
              </a:spcBef>
              <a:spcAft>
                <a:spcPts val="0"/>
              </a:spcAft>
              <a:buNone/>
            </a:pPr>
            <a:r>
              <a:rPr lang="en" sz="850">
                <a:solidFill>
                  <a:srgbClr val="5F7D96"/>
                </a:solidFill>
              </a:rPr>
              <a:t>2. Introduction</a:t>
            </a:r>
            <a:endParaRPr sz="850">
              <a:solidFill>
                <a:srgbClr val="5F7D96"/>
              </a:solidFill>
            </a:endParaRPr>
          </a:p>
          <a:p>
            <a:pPr indent="0" lvl="0" marL="0" rtl="0" algn="l">
              <a:lnSpc>
                <a:spcPct val="115000"/>
              </a:lnSpc>
              <a:spcBef>
                <a:spcPts val="0"/>
              </a:spcBef>
              <a:spcAft>
                <a:spcPts val="0"/>
              </a:spcAft>
              <a:buNone/>
            </a:pPr>
            <a:r>
              <a:rPr lang="en" sz="850">
                <a:solidFill>
                  <a:srgbClr val="5F7D96"/>
                </a:solidFill>
              </a:rPr>
              <a:t>3. Our company</a:t>
            </a:r>
            <a:endParaRPr sz="850">
              <a:solidFill>
                <a:srgbClr val="5F7D96"/>
              </a:solidFill>
            </a:endParaRPr>
          </a:p>
          <a:p>
            <a:pPr indent="0" lvl="0" marL="0" rtl="0" algn="l">
              <a:lnSpc>
                <a:spcPct val="115000"/>
              </a:lnSpc>
              <a:spcBef>
                <a:spcPts val="0"/>
              </a:spcBef>
              <a:spcAft>
                <a:spcPts val="0"/>
              </a:spcAft>
              <a:buNone/>
            </a:pPr>
            <a:r>
              <a:rPr lang="en" sz="850">
                <a:solidFill>
                  <a:srgbClr val="5F7D96"/>
                </a:solidFill>
              </a:rPr>
              <a:t>4. Our team</a:t>
            </a:r>
            <a:endParaRPr sz="850">
              <a:solidFill>
                <a:srgbClr val="5F7D96"/>
              </a:solidFill>
            </a:endParaRPr>
          </a:p>
          <a:p>
            <a:pPr indent="0" lvl="0" marL="0" rtl="0" algn="l">
              <a:lnSpc>
                <a:spcPct val="115000"/>
              </a:lnSpc>
              <a:spcBef>
                <a:spcPts val="0"/>
              </a:spcBef>
              <a:spcAft>
                <a:spcPts val="0"/>
              </a:spcAft>
              <a:buClr>
                <a:schemeClr val="dk1"/>
              </a:buClr>
              <a:buSzPts val="1100"/>
              <a:buFont typeface="Arial"/>
              <a:buNone/>
            </a:pPr>
            <a:r>
              <a:rPr lang="en" sz="850">
                <a:solidFill>
                  <a:srgbClr val="5F7D96"/>
                </a:solidFill>
              </a:rPr>
              <a:t>5. Problem</a:t>
            </a:r>
            <a:endParaRPr sz="850">
              <a:solidFill>
                <a:srgbClr val="5F7D96"/>
              </a:solidFill>
            </a:endParaRPr>
          </a:p>
          <a:p>
            <a:pPr indent="0" lvl="0" marL="0" rtl="0" algn="l">
              <a:lnSpc>
                <a:spcPct val="115000"/>
              </a:lnSpc>
              <a:spcBef>
                <a:spcPts val="0"/>
              </a:spcBef>
              <a:spcAft>
                <a:spcPts val="0"/>
              </a:spcAft>
              <a:buClr>
                <a:schemeClr val="dk1"/>
              </a:buClr>
              <a:buSzPts val="1100"/>
              <a:buFont typeface="Arial"/>
              <a:buNone/>
            </a:pPr>
            <a:r>
              <a:rPr lang="en" sz="850">
                <a:solidFill>
                  <a:srgbClr val="5F7D96"/>
                </a:solidFill>
              </a:rPr>
              <a:t>6. Them vs. us</a:t>
            </a:r>
            <a:endParaRPr sz="850">
              <a:solidFill>
                <a:srgbClr val="5F7D96"/>
              </a:solidFill>
            </a:endParaRPr>
          </a:p>
          <a:p>
            <a:pPr indent="0" lvl="0" marL="0" rtl="0" algn="l">
              <a:lnSpc>
                <a:spcPct val="115000"/>
              </a:lnSpc>
              <a:spcBef>
                <a:spcPts val="0"/>
              </a:spcBef>
              <a:spcAft>
                <a:spcPts val="0"/>
              </a:spcAft>
              <a:buClr>
                <a:schemeClr val="dk1"/>
              </a:buClr>
              <a:buSzPts val="1100"/>
              <a:buFont typeface="Arial"/>
              <a:buNone/>
            </a:pPr>
            <a:r>
              <a:rPr lang="en" sz="850">
                <a:solidFill>
                  <a:srgbClr val="5F7D96"/>
                </a:solidFill>
              </a:rPr>
              <a:t>7. Solution</a:t>
            </a:r>
            <a:endParaRPr sz="850">
              <a:solidFill>
                <a:srgbClr val="5F7D96"/>
              </a:solidFill>
            </a:endParaRPr>
          </a:p>
          <a:p>
            <a:pPr indent="0" lvl="0" marL="0" rtl="0" algn="l">
              <a:lnSpc>
                <a:spcPct val="115000"/>
              </a:lnSpc>
              <a:spcBef>
                <a:spcPts val="0"/>
              </a:spcBef>
              <a:spcAft>
                <a:spcPts val="0"/>
              </a:spcAft>
              <a:buClr>
                <a:schemeClr val="dk1"/>
              </a:buClr>
              <a:buSzPts val="1100"/>
              <a:buFont typeface="Arial"/>
              <a:buNone/>
            </a:pPr>
            <a:r>
              <a:rPr lang="en" sz="850">
                <a:solidFill>
                  <a:srgbClr val="5F7D96"/>
                </a:solidFill>
              </a:rPr>
              <a:t>8. SWOT analysis</a:t>
            </a:r>
            <a:endParaRPr sz="850">
              <a:solidFill>
                <a:srgbClr val="5F7D96"/>
              </a:solidFill>
            </a:endParaRPr>
          </a:p>
          <a:p>
            <a:pPr indent="0" lvl="0" marL="0" rtl="0" algn="l">
              <a:lnSpc>
                <a:spcPct val="115000"/>
              </a:lnSpc>
              <a:spcBef>
                <a:spcPts val="0"/>
              </a:spcBef>
              <a:spcAft>
                <a:spcPts val="0"/>
              </a:spcAft>
              <a:buClr>
                <a:schemeClr val="dk1"/>
              </a:buClr>
              <a:buSzPts val="1100"/>
              <a:buFont typeface="Arial"/>
              <a:buNone/>
            </a:pPr>
            <a:r>
              <a:rPr lang="en" sz="850">
                <a:solidFill>
                  <a:srgbClr val="5F7D96"/>
                </a:solidFill>
              </a:rPr>
              <a:t>9. Product overview</a:t>
            </a:r>
            <a:endParaRPr sz="850">
              <a:solidFill>
                <a:srgbClr val="5F7D96"/>
              </a:solidFill>
            </a:endParaRPr>
          </a:p>
          <a:p>
            <a:pPr indent="0" lvl="0" marL="0" rtl="0" algn="l">
              <a:lnSpc>
                <a:spcPct val="115000"/>
              </a:lnSpc>
              <a:spcBef>
                <a:spcPts val="0"/>
              </a:spcBef>
              <a:spcAft>
                <a:spcPts val="0"/>
              </a:spcAft>
              <a:buClr>
                <a:schemeClr val="dk1"/>
              </a:buClr>
              <a:buSzPts val="1100"/>
              <a:buFont typeface="Arial"/>
              <a:buNone/>
            </a:pPr>
            <a:r>
              <a:rPr lang="en" sz="850">
                <a:solidFill>
                  <a:srgbClr val="5F7D96"/>
                </a:solidFill>
              </a:rPr>
              <a:t>10. Our plans</a:t>
            </a:r>
            <a:endParaRPr sz="850">
              <a:solidFill>
                <a:srgbClr val="5F7D96"/>
              </a:solidFill>
            </a:endParaRPr>
          </a:p>
          <a:p>
            <a:pPr indent="0" lvl="0" marL="0" rtl="0" algn="l">
              <a:lnSpc>
                <a:spcPct val="115000"/>
              </a:lnSpc>
              <a:spcBef>
                <a:spcPts val="0"/>
              </a:spcBef>
              <a:spcAft>
                <a:spcPts val="0"/>
              </a:spcAft>
              <a:buClr>
                <a:schemeClr val="dk1"/>
              </a:buClr>
              <a:buSzPts val="1100"/>
              <a:buFont typeface="Arial"/>
              <a:buNone/>
            </a:pPr>
            <a:r>
              <a:rPr lang="en" sz="850">
                <a:solidFill>
                  <a:srgbClr val="5F7D96"/>
                </a:solidFill>
              </a:rPr>
              <a:t>11. Product demo</a:t>
            </a:r>
            <a:endParaRPr sz="850">
              <a:solidFill>
                <a:srgbClr val="5F7D96"/>
              </a:solidFill>
            </a:endParaRPr>
          </a:p>
          <a:p>
            <a:pPr indent="0" lvl="0" marL="0" rtl="0" algn="l">
              <a:lnSpc>
                <a:spcPct val="115000"/>
              </a:lnSpc>
              <a:spcBef>
                <a:spcPts val="0"/>
              </a:spcBef>
              <a:spcAft>
                <a:spcPts val="0"/>
              </a:spcAft>
              <a:buClr>
                <a:schemeClr val="dk1"/>
              </a:buClr>
              <a:buSzPts val="1100"/>
              <a:buFont typeface="Arial"/>
              <a:buNone/>
            </a:pPr>
            <a:r>
              <a:rPr lang="en" sz="850">
                <a:solidFill>
                  <a:srgbClr val="5F7D96"/>
                </a:solidFill>
              </a:rPr>
              <a:t>12. Traction</a:t>
            </a:r>
            <a:endParaRPr sz="850">
              <a:solidFill>
                <a:srgbClr val="5F7D96"/>
              </a:solidFill>
            </a:endParaRPr>
          </a:p>
          <a:p>
            <a:pPr indent="0" lvl="0" marL="0" rtl="0" algn="l">
              <a:lnSpc>
                <a:spcPct val="115000"/>
              </a:lnSpc>
              <a:spcBef>
                <a:spcPts val="0"/>
              </a:spcBef>
              <a:spcAft>
                <a:spcPts val="0"/>
              </a:spcAft>
              <a:buClr>
                <a:schemeClr val="dk1"/>
              </a:buClr>
              <a:buSzPts val="1100"/>
              <a:buFont typeface="Arial"/>
              <a:buNone/>
            </a:pPr>
            <a:r>
              <a:rPr lang="en" sz="850">
                <a:solidFill>
                  <a:srgbClr val="5F7D96"/>
                </a:solidFill>
              </a:rPr>
              <a:t>13. Case study</a:t>
            </a:r>
            <a:endParaRPr sz="850">
              <a:solidFill>
                <a:srgbClr val="5F7D96"/>
              </a:solidFill>
            </a:endParaRPr>
          </a:p>
          <a:p>
            <a:pPr indent="0" lvl="0" marL="0" rtl="0" algn="l">
              <a:lnSpc>
                <a:spcPct val="115000"/>
              </a:lnSpc>
              <a:spcBef>
                <a:spcPts val="0"/>
              </a:spcBef>
              <a:spcAft>
                <a:spcPts val="0"/>
              </a:spcAft>
              <a:buClr>
                <a:schemeClr val="dk1"/>
              </a:buClr>
              <a:buSzPts val="1100"/>
              <a:buFont typeface="Arial"/>
              <a:buNone/>
            </a:pPr>
            <a:r>
              <a:rPr lang="en" sz="850">
                <a:solidFill>
                  <a:srgbClr val="5F7D96"/>
                </a:solidFill>
              </a:rPr>
              <a:t>14. Reviews</a:t>
            </a:r>
            <a:endParaRPr sz="850">
              <a:solidFill>
                <a:srgbClr val="5F7D96"/>
              </a:solidFill>
            </a:endParaRPr>
          </a:p>
          <a:p>
            <a:pPr indent="0" lvl="0" marL="0" rtl="0" algn="l">
              <a:lnSpc>
                <a:spcPct val="115000"/>
              </a:lnSpc>
              <a:spcBef>
                <a:spcPts val="0"/>
              </a:spcBef>
              <a:spcAft>
                <a:spcPts val="0"/>
              </a:spcAft>
              <a:buClr>
                <a:schemeClr val="dk1"/>
              </a:buClr>
              <a:buSzPts val="1100"/>
              <a:buFont typeface="Arial"/>
              <a:buNone/>
            </a:pPr>
            <a:r>
              <a:rPr lang="en" sz="850">
                <a:solidFill>
                  <a:srgbClr val="5F7D96"/>
                </a:solidFill>
              </a:rPr>
              <a:t>15. Awards</a:t>
            </a:r>
            <a:endParaRPr sz="850">
              <a:solidFill>
                <a:srgbClr val="5F7D96"/>
              </a:solidFill>
            </a:endParaRPr>
          </a:p>
          <a:p>
            <a:pPr indent="0" lvl="0" marL="0" rtl="0" algn="l">
              <a:lnSpc>
                <a:spcPct val="115000"/>
              </a:lnSpc>
              <a:spcBef>
                <a:spcPts val="0"/>
              </a:spcBef>
              <a:spcAft>
                <a:spcPts val="0"/>
              </a:spcAft>
              <a:buClr>
                <a:schemeClr val="dk1"/>
              </a:buClr>
              <a:buSzPts val="1100"/>
              <a:buFont typeface="Arial"/>
              <a:buNone/>
            </a:pPr>
            <a:r>
              <a:rPr lang="en" sz="850">
                <a:solidFill>
                  <a:srgbClr val="5F7D96"/>
                </a:solidFill>
              </a:rPr>
              <a:t>16. Market size</a:t>
            </a:r>
            <a:endParaRPr sz="850">
              <a:solidFill>
                <a:srgbClr val="5F7D96"/>
              </a:solidFill>
            </a:endParaRPr>
          </a:p>
          <a:p>
            <a:pPr indent="0" lvl="0" marL="0" rtl="0" algn="l">
              <a:lnSpc>
                <a:spcPct val="115000"/>
              </a:lnSpc>
              <a:spcBef>
                <a:spcPts val="0"/>
              </a:spcBef>
              <a:spcAft>
                <a:spcPts val="0"/>
              </a:spcAft>
              <a:buClr>
                <a:schemeClr val="dk1"/>
              </a:buClr>
              <a:buSzPts val="1100"/>
              <a:buFont typeface="Arial"/>
              <a:buNone/>
            </a:pPr>
            <a:r>
              <a:rPr lang="en" sz="850">
                <a:solidFill>
                  <a:srgbClr val="5F7D96"/>
                </a:solidFill>
              </a:rPr>
              <a:t>17. Target</a:t>
            </a:r>
            <a:endParaRPr sz="850">
              <a:solidFill>
                <a:srgbClr val="5F7D96"/>
              </a:solidFill>
            </a:endParaRPr>
          </a:p>
          <a:p>
            <a:pPr indent="0" lvl="0" marL="0" rtl="0" algn="l">
              <a:lnSpc>
                <a:spcPct val="115000"/>
              </a:lnSpc>
              <a:spcBef>
                <a:spcPts val="0"/>
              </a:spcBef>
              <a:spcAft>
                <a:spcPts val="0"/>
              </a:spcAft>
              <a:buClr>
                <a:schemeClr val="dk1"/>
              </a:buClr>
              <a:buSzPts val="1100"/>
              <a:buFont typeface="Arial"/>
              <a:buNone/>
            </a:pPr>
            <a:r>
              <a:rPr lang="en" sz="850">
                <a:solidFill>
                  <a:srgbClr val="5F7D96"/>
                </a:solidFill>
              </a:rPr>
              <a:t>18. Competitors</a:t>
            </a:r>
            <a:endParaRPr sz="850">
              <a:solidFill>
                <a:srgbClr val="5F7D96"/>
              </a:solidFill>
            </a:endParaRPr>
          </a:p>
          <a:p>
            <a:pPr indent="0" lvl="0" marL="0" rtl="0" algn="l">
              <a:lnSpc>
                <a:spcPct val="115000"/>
              </a:lnSpc>
              <a:spcBef>
                <a:spcPts val="0"/>
              </a:spcBef>
              <a:spcAft>
                <a:spcPts val="0"/>
              </a:spcAft>
              <a:buClr>
                <a:schemeClr val="dk1"/>
              </a:buClr>
              <a:buSzPts val="1100"/>
              <a:buFont typeface="Arial"/>
              <a:buNone/>
            </a:pPr>
            <a:r>
              <a:rPr lang="en" sz="850">
                <a:solidFill>
                  <a:srgbClr val="5F7D96"/>
                </a:solidFill>
              </a:rPr>
              <a:t>19. Business model</a:t>
            </a:r>
            <a:endParaRPr sz="850">
              <a:solidFill>
                <a:srgbClr val="5F7D96"/>
              </a:solidFill>
            </a:endParaRPr>
          </a:p>
          <a:p>
            <a:pPr indent="0" lvl="0" marL="0" rtl="0" algn="l">
              <a:lnSpc>
                <a:spcPct val="115000"/>
              </a:lnSpc>
              <a:spcBef>
                <a:spcPts val="0"/>
              </a:spcBef>
              <a:spcAft>
                <a:spcPts val="0"/>
              </a:spcAft>
              <a:buClr>
                <a:schemeClr val="dk1"/>
              </a:buClr>
              <a:buSzPts val="1100"/>
              <a:buFont typeface="Arial"/>
              <a:buNone/>
            </a:pPr>
            <a:r>
              <a:rPr lang="en" sz="850">
                <a:solidFill>
                  <a:srgbClr val="5F7D96"/>
                </a:solidFill>
              </a:rPr>
              <a:t>20. Timing</a:t>
            </a:r>
            <a:endParaRPr sz="850">
              <a:solidFill>
                <a:srgbClr val="5F7D96"/>
              </a:solidFill>
            </a:endParaRPr>
          </a:p>
          <a:p>
            <a:pPr indent="0" lvl="0" marL="0" rtl="0" algn="l">
              <a:lnSpc>
                <a:spcPct val="115000"/>
              </a:lnSpc>
              <a:spcBef>
                <a:spcPts val="0"/>
              </a:spcBef>
              <a:spcAft>
                <a:spcPts val="0"/>
              </a:spcAft>
              <a:buClr>
                <a:schemeClr val="dk1"/>
              </a:buClr>
              <a:buSzPts val="1100"/>
              <a:buFont typeface="Arial"/>
              <a:buNone/>
            </a:pPr>
            <a:r>
              <a:rPr lang="en" sz="850">
                <a:solidFill>
                  <a:srgbClr val="5F7D96"/>
                </a:solidFill>
              </a:rPr>
              <a:t>21. Predicted growth</a:t>
            </a:r>
            <a:endParaRPr sz="850">
              <a:solidFill>
                <a:srgbClr val="5F7D96"/>
              </a:solidFill>
            </a:endParaRPr>
          </a:p>
          <a:p>
            <a:pPr indent="0" lvl="0" marL="0" rtl="0" algn="l">
              <a:lnSpc>
                <a:spcPct val="115000"/>
              </a:lnSpc>
              <a:spcBef>
                <a:spcPts val="0"/>
              </a:spcBef>
              <a:spcAft>
                <a:spcPts val="0"/>
              </a:spcAft>
              <a:buClr>
                <a:schemeClr val="dk1"/>
              </a:buClr>
              <a:buSzPts val="1100"/>
              <a:buFont typeface="Arial"/>
              <a:buNone/>
            </a:pPr>
            <a:r>
              <a:rPr lang="en" sz="850">
                <a:solidFill>
                  <a:srgbClr val="5F7D96"/>
                </a:solidFill>
              </a:rPr>
              <a:t>22. Investment</a:t>
            </a:r>
            <a:endParaRPr sz="850">
              <a:solidFill>
                <a:srgbClr val="5F7D96"/>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1307057ea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1307057ea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307057ea6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307057ea6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307057ea6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307057ea6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307057ea6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1307057ea6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307057ea6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307057ea6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307057ea6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307057ea6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2faa6314f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12faa6314f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12faa6314f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12faa6314f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12e380dab6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12e380dab6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12e380dab6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12e380dab6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7860b7d35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7860b7d35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2e380dab65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12e380dab65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12e380dab65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12e380dab65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12e380dab65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12e380dab65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2e380dab65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12e380dab65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1306ca43d5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1306ca43d5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12e380dab65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12e380dab65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12e380dab65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12e380dab65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12e380dab65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12e380dab65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12faa738649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12faa738649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12faa6314f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12faa6314f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7860b7d35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7860b7d35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12faa73864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12faa73864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12faa6314f6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12faa6314f6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12faa73864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12faa73864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12faa73864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12faa73864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12faa738649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12faa738649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a7ffdfa80a_0_2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a7ffdfa80a_0_2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2e380dab6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2e380dab6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2faa6314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12faa6314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2faa6314f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12faa6314f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2faa6314f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12faa6314f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2faa6314f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12faa6314f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31125" y="1321925"/>
            <a:ext cx="9175200" cy="2565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flipH="1">
            <a:off x="719994" y="1653000"/>
            <a:ext cx="3847200" cy="14694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5200"/>
              <a:buNone/>
              <a:defRPr sz="4500">
                <a:solidFill>
                  <a:schemeClr val="lt1"/>
                </a:solidFill>
                <a:latin typeface="Poppins ExtraBold"/>
                <a:ea typeface="Poppins ExtraBold"/>
                <a:cs typeface="Poppins ExtraBold"/>
                <a:sym typeface="Poppins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flipH="1">
            <a:off x="719994" y="3083050"/>
            <a:ext cx="3847200" cy="473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1600">
                <a:solidFill>
                  <a:srgbClr val="FFFFFF"/>
                </a:solidFill>
                <a:latin typeface="Nanum Gothic"/>
                <a:ea typeface="Nanum Gothic"/>
                <a:cs typeface="Nanum Gothic"/>
                <a:sym typeface="Nanum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5" name="Shape 325"/>
        <p:cNvGrpSpPr/>
        <p:nvPr/>
      </p:nvGrpSpPr>
      <p:grpSpPr>
        <a:xfrm>
          <a:off x="0" y="0"/>
          <a:ext cx="0" cy="0"/>
          <a:chOff x="0" y="0"/>
          <a:chExt cx="0" cy="0"/>
        </a:xfrm>
      </p:grpSpPr>
      <p:sp>
        <p:nvSpPr>
          <p:cNvPr id="326" name="Google Shape;326;p11"/>
          <p:cNvSpPr/>
          <p:nvPr/>
        </p:nvSpPr>
        <p:spPr>
          <a:xfrm>
            <a:off x="2524275" y="487800"/>
            <a:ext cx="4167900" cy="416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txBox="1"/>
          <p:nvPr>
            <p:ph hasCustomPrompt="1" type="title"/>
          </p:nvPr>
        </p:nvSpPr>
        <p:spPr>
          <a:xfrm>
            <a:off x="2412450" y="1760888"/>
            <a:ext cx="4355100" cy="1333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8" name="Google Shape;328;p11"/>
          <p:cNvSpPr txBox="1"/>
          <p:nvPr>
            <p:ph idx="1" type="subTitle"/>
          </p:nvPr>
        </p:nvSpPr>
        <p:spPr>
          <a:xfrm>
            <a:off x="3334600" y="3024500"/>
            <a:ext cx="2592900" cy="701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329" name="Google Shape;329;p11"/>
          <p:cNvSpPr/>
          <p:nvPr/>
        </p:nvSpPr>
        <p:spPr>
          <a:xfrm>
            <a:off x="720000" y="751825"/>
            <a:ext cx="942000" cy="942000"/>
          </a:xfrm>
          <a:prstGeom prst="ellipse">
            <a:avLst/>
          </a:prstGeom>
          <a:noFill/>
          <a:ln cap="flat" cmpd="sng" w="22860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11"/>
          <p:cNvGrpSpPr/>
          <p:nvPr/>
        </p:nvGrpSpPr>
        <p:grpSpPr>
          <a:xfrm>
            <a:off x="143570" y="3460685"/>
            <a:ext cx="2323421" cy="2095184"/>
            <a:chOff x="905425" y="238125"/>
            <a:chExt cx="5807100" cy="5236650"/>
          </a:xfrm>
        </p:grpSpPr>
        <p:sp>
          <p:nvSpPr>
            <p:cNvPr id="331" name="Google Shape;331;p11"/>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1"/>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1"/>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1"/>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1"/>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1"/>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1"/>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1"/>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1"/>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1"/>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1"/>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1"/>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1"/>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1"/>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1"/>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1"/>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1"/>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1"/>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11"/>
          <p:cNvSpPr/>
          <p:nvPr/>
        </p:nvSpPr>
        <p:spPr>
          <a:xfrm>
            <a:off x="8553250" y="3516000"/>
            <a:ext cx="1183800" cy="1183800"/>
          </a:xfrm>
          <a:prstGeom prst="ellipse">
            <a:avLst/>
          </a:prstGeom>
          <a:noFill/>
          <a:ln cap="flat" cmpd="sng" w="22860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11"/>
          <p:cNvGrpSpPr/>
          <p:nvPr/>
        </p:nvGrpSpPr>
        <p:grpSpPr>
          <a:xfrm>
            <a:off x="6942107" y="3210492"/>
            <a:ext cx="1651539" cy="1489303"/>
            <a:chOff x="905425" y="238125"/>
            <a:chExt cx="5807100" cy="5236650"/>
          </a:xfrm>
        </p:grpSpPr>
        <p:sp>
          <p:nvSpPr>
            <p:cNvPr id="359" name="Google Shape;359;p11"/>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1"/>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1"/>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1"/>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1"/>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1"/>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1"/>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1"/>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1"/>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1"/>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1"/>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1"/>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1"/>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1"/>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1"/>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1"/>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1"/>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1"/>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1"/>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1"/>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1"/>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1"/>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1"/>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1"/>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1"/>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85" name="Shape 3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86" name="Shape 386"/>
        <p:cNvGrpSpPr/>
        <p:nvPr/>
      </p:nvGrpSpPr>
      <p:grpSpPr>
        <a:xfrm>
          <a:off x="0" y="0"/>
          <a:ext cx="0" cy="0"/>
          <a:chOff x="0" y="0"/>
          <a:chExt cx="0" cy="0"/>
        </a:xfrm>
      </p:grpSpPr>
      <p:sp>
        <p:nvSpPr>
          <p:cNvPr id="387" name="Google Shape;387;p13"/>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grpSp>
        <p:nvGrpSpPr>
          <p:cNvPr id="389" name="Google Shape;389;p13"/>
          <p:cNvGrpSpPr/>
          <p:nvPr/>
        </p:nvGrpSpPr>
        <p:grpSpPr>
          <a:xfrm>
            <a:off x="180316" y="2571745"/>
            <a:ext cx="1430869" cy="1290311"/>
            <a:chOff x="905425" y="238125"/>
            <a:chExt cx="5807100" cy="5236650"/>
          </a:xfrm>
        </p:grpSpPr>
        <p:sp>
          <p:nvSpPr>
            <p:cNvPr id="390" name="Google Shape;390;p13"/>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3"/>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3"/>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3"/>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3"/>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3"/>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3"/>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3"/>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3"/>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3"/>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3"/>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3"/>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3"/>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3"/>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3"/>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3"/>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3"/>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3"/>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3"/>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3"/>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3"/>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3"/>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3"/>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3"/>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3"/>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13"/>
          <p:cNvGrpSpPr/>
          <p:nvPr/>
        </p:nvGrpSpPr>
        <p:grpSpPr>
          <a:xfrm>
            <a:off x="7854029" y="578796"/>
            <a:ext cx="1139934" cy="1027954"/>
            <a:chOff x="905425" y="238125"/>
            <a:chExt cx="5807100" cy="5236650"/>
          </a:xfrm>
        </p:grpSpPr>
        <p:sp>
          <p:nvSpPr>
            <p:cNvPr id="417" name="Google Shape;417;p13"/>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3"/>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3"/>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3"/>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3"/>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3"/>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3"/>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3"/>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3"/>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3"/>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3"/>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3"/>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3"/>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3"/>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3"/>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3"/>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3"/>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3"/>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3"/>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3"/>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3"/>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3"/>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3"/>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3"/>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3"/>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3"/>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13"/>
          <p:cNvSpPr/>
          <p:nvPr/>
        </p:nvSpPr>
        <p:spPr>
          <a:xfrm rot="5400000">
            <a:off x="7347100" y="-523050"/>
            <a:ext cx="891000" cy="891000"/>
          </a:xfrm>
          <a:prstGeom prst="arc">
            <a:avLst>
              <a:gd fmla="val 16200000" name="adj1"/>
              <a:gd fmla="val 5375690"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3"/>
          <p:cNvSpPr txBox="1"/>
          <p:nvPr>
            <p:ph hasCustomPrompt="1" idx="2" type="title"/>
          </p:nvPr>
        </p:nvSpPr>
        <p:spPr>
          <a:xfrm>
            <a:off x="733650" y="1360925"/>
            <a:ext cx="1140000" cy="127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445" name="Google Shape;445;p13"/>
          <p:cNvSpPr txBox="1"/>
          <p:nvPr>
            <p:ph idx="1" type="subTitle"/>
          </p:nvPr>
        </p:nvSpPr>
        <p:spPr>
          <a:xfrm>
            <a:off x="1837139" y="2204125"/>
            <a:ext cx="2623800" cy="7515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446" name="Google Shape;446;p13"/>
          <p:cNvSpPr txBox="1"/>
          <p:nvPr>
            <p:ph idx="3" type="subTitle"/>
          </p:nvPr>
        </p:nvSpPr>
        <p:spPr>
          <a:xfrm>
            <a:off x="1948150" y="1752750"/>
            <a:ext cx="2321700" cy="467400"/>
          </a:xfrm>
          <a:prstGeom prst="rect">
            <a:avLst/>
          </a:prstGeom>
          <a:solidFill>
            <a:srgbClr val="000000"/>
          </a:solidFill>
        </p:spPr>
        <p:txBody>
          <a:bodyPr anchorCtr="0" anchor="b" bIns="91425" lIns="91425" spcFirstLastPara="1" rIns="91425" wrap="square" tIns="91425">
            <a:noAutofit/>
          </a:bodyPr>
          <a:lstStyle>
            <a:lvl1pPr lvl="0" rtl="0">
              <a:spcBef>
                <a:spcPts val="0"/>
              </a:spcBef>
              <a:spcAft>
                <a:spcPts val="0"/>
              </a:spcAft>
              <a:buSzPts val="2100"/>
              <a:buFont typeface="Poppins ExtraBold"/>
              <a:buNone/>
              <a:defRPr sz="2100">
                <a:latin typeface="Poppins ExtraBold"/>
                <a:ea typeface="Poppins ExtraBold"/>
                <a:cs typeface="Poppins ExtraBold"/>
                <a:sym typeface="Poppins ExtraBold"/>
              </a:defRPr>
            </a:lvl1pPr>
            <a:lvl2pPr lvl="1" rtl="0">
              <a:spcBef>
                <a:spcPts val="0"/>
              </a:spcBef>
              <a:spcAft>
                <a:spcPts val="0"/>
              </a:spcAft>
              <a:buSzPts val="2100"/>
              <a:buFont typeface="Poppins ExtraBold"/>
              <a:buNone/>
              <a:defRPr sz="2100">
                <a:latin typeface="Poppins ExtraBold"/>
                <a:ea typeface="Poppins ExtraBold"/>
                <a:cs typeface="Poppins ExtraBold"/>
                <a:sym typeface="Poppins ExtraBold"/>
              </a:defRPr>
            </a:lvl2pPr>
            <a:lvl3pPr lvl="2" rtl="0">
              <a:spcBef>
                <a:spcPts val="0"/>
              </a:spcBef>
              <a:spcAft>
                <a:spcPts val="0"/>
              </a:spcAft>
              <a:buSzPts val="2100"/>
              <a:buFont typeface="Poppins ExtraBold"/>
              <a:buNone/>
              <a:defRPr sz="2100">
                <a:latin typeface="Poppins ExtraBold"/>
                <a:ea typeface="Poppins ExtraBold"/>
                <a:cs typeface="Poppins ExtraBold"/>
                <a:sym typeface="Poppins ExtraBold"/>
              </a:defRPr>
            </a:lvl3pPr>
            <a:lvl4pPr lvl="3" rtl="0">
              <a:spcBef>
                <a:spcPts val="0"/>
              </a:spcBef>
              <a:spcAft>
                <a:spcPts val="0"/>
              </a:spcAft>
              <a:buSzPts val="2100"/>
              <a:buFont typeface="Poppins ExtraBold"/>
              <a:buNone/>
              <a:defRPr sz="2100">
                <a:latin typeface="Poppins ExtraBold"/>
                <a:ea typeface="Poppins ExtraBold"/>
                <a:cs typeface="Poppins ExtraBold"/>
                <a:sym typeface="Poppins ExtraBold"/>
              </a:defRPr>
            </a:lvl4pPr>
            <a:lvl5pPr lvl="4" rtl="0">
              <a:spcBef>
                <a:spcPts val="0"/>
              </a:spcBef>
              <a:spcAft>
                <a:spcPts val="0"/>
              </a:spcAft>
              <a:buSzPts val="2100"/>
              <a:buFont typeface="Poppins ExtraBold"/>
              <a:buNone/>
              <a:defRPr sz="2100">
                <a:latin typeface="Poppins ExtraBold"/>
                <a:ea typeface="Poppins ExtraBold"/>
                <a:cs typeface="Poppins ExtraBold"/>
                <a:sym typeface="Poppins ExtraBold"/>
              </a:defRPr>
            </a:lvl5pPr>
            <a:lvl6pPr lvl="5" rtl="0">
              <a:spcBef>
                <a:spcPts val="0"/>
              </a:spcBef>
              <a:spcAft>
                <a:spcPts val="0"/>
              </a:spcAft>
              <a:buSzPts val="2100"/>
              <a:buFont typeface="Poppins ExtraBold"/>
              <a:buNone/>
              <a:defRPr sz="2100">
                <a:latin typeface="Poppins ExtraBold"/>
                <a:ea typeface="Poppins ExtraBold"/>
                <a:cs typeface="Poppins ExtraBold"/>
                <a:sym typeface="Poppins ExtraBold"/>
              </a:defRPr>
            </a:lvl6pPr>
            <a:lvl7pPr lvl="6" rtl="0">
              <a:spcBef>
                <a:spcPts val="0"/>
              </a:spcBef>
              <a:spcAft>
                <a:spcPts val="0"/>
              </a:spcAft>
              <a:buSzPts val="2100"/>
              <a:buFont typeface="Poppins ExtraBold"/>
              <a:buNone/>
              <a:defRPr sz="2100">
                <a:latin typeface="Poppins ExtraBold"/>
                <a:ea typeface="Poppins ExtraBold"/>
                <a:cs typeface="Poppins ExtraBold"/>
                <a:sym typeface="Poppins ExtraBold"/>
              </a:defRPr>
            </a:lvl7pPr>
            <a:lvl8pPr lvl="7" rtl="0">
              <a:spcBef>
                <a:spcPts val="0"/>
              </a:spcBef>
              <a:spcAft>
                <a:spcPts val="0"/>
              </a:spcAft>
              <a:buSzPts val="2100"/>
              <a:buFont typeface="Poppins ExtraBold"/>
              <a:buNone/>
              <a:defRPr sz="2100">
                <a:latin typeface="Poppins ExtraBold"/>
                <a:ea typeface="Poppins ExtraBold"/>
                <a:cs typeface="Poppins ExtraBold"/>
                <a:sym typeface="Poppins ExtraBold"/>
              </a:defRPr>
            </a:lvl8pPr>
            <a:lvl9pPr lvl="8" rtl="0">
              <a:spcBef>
                <a:spcPts val="0"/>
              </a:spcBef>
              <a:spcAft>
                <a:spcPts val="0"/>
              </a:spcAft>
              <a:buSzPts val="2100"/>
              <a:buFont typeface="Poppins ExtraBold"/>
              <a:buNone/>
              <a:defRPr sz="2100">
                <a:latin typeface="Poppins ExtraBold"/>
                <a:ea typeface="Poppins ExtraBold"/>
                <a:cs typeface="Poppins ExtraBold"/>
                <a:sym typeface="Poppins ExtraBold"/>
              </a:defRPr>
            </a:lvl9pPr>
          </a:lstStyle>
          <a:p/>
        </p:txBody>
      </p:sp>
      <p:sp>
        <p:nvSpPr>
          <p:cNvPr id="447" name="Google Shape;447;p13"/>
          <p:cNvSpPr txBox="1"/>
          <p:nvPr>
            <p:ph hasCustomPrompt="1" idx="4" type="title"/>
          </p:nvPr>
        </p:nvSpPr>
        <p:spPr>
          <a:xfrm>
            <a:off x="4801524" y="1360925"/>
            <a:ext cx="1140000" cy="127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448" name="Google Shape;448;p13"/>
          <p:cNvSpPr txBox="1"/>
          <p:nvPr>
            <p:ph idx="5" type="subTitle"/>
          </p:nvPr>
        </p:nvSpPr>
        <p:spPr>
          <a:xfrm>
            <a:off x="5929414" y="2204125"/>
            <a:ext cx="2623800" cy="751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solidFill>
                  <a:schemeClr val="dk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49" name="Google Shape;449;p13"/>
          <p:cNvSpPr txBox="1"/>
          <p:nvPr>
            <p:ph idx="6" type="subTitle"/>
          </p:nvPr>
        </p:nvSpPr>
        <p:spPr>
          <a:xfrm>
            <a:off x="6040425" y="1752750"/>
            <a:ext cx="2321700" cy="467400"/>
          </a:xfrm>
          <a:prstGeom prst="rect">
            <a:avLst/>
          </a:prstGeom>
          <a:solidFill>
            <a:srgbClr val="000000"/>
          </a:solidFill>
        </p:spPr>
        <p:txBody>
          <a:bodyPr anchorCtr="0" anchor="b" bIns="91425" lIns="91425" spcFirstLastPara="1" rIns="91425" wrap="square" tIns="91425">
            <a:noAutofit/>
          </a:bodyPr>
          <a:lstStyle>
            <a:lvl1pPr lvl="0" rtl="0">
              <a:spcBef>
                <a:spcPts val="0"/>
              </a:spcBef>
              <a:spcAft>
                <a:spcPts val="0"/>
              </a:spcAft>
              <a:buSzPts val="2100"/>
              <a:buFont typeface="Poppins ExtraBold"/>
              <a:buNone/>
              <a:defRPr sz="2100">
                <a:latin typeface="Poppins ExtraBold"/>
                <a:ea typeface="Poppins ExtraBold"/>
                <a:cs typeface="Poppins ExtraBold"/>
                <a:sym typeface="Poppins ExtraBold"/>
              </a:defRPr>
            </a:lvl1pPr>
            <a:lvl2pPr lvl="1" rtl="0">
              <a:spcBef>
                <a:spcPts val="0"/>
              </a:spcBef>
              <a:spcAft>
                <a:spcPts val="0"/>
              </a:spcAft>
              <a:buSzPts val="2100"/>
              <a:buFont typeface="Poppins ExtraBold"/>
              <a:buNone/>
              <a:defRPr sz="2100">
                <a:latin typeface="Poppins ExtraBold"/>
                <a:ea typeface="Poppins ExtraBold"/>
                <a:cs typeface="Poppins ExtraBold"/>
                <a:sym typeface="Poppins ExtraBold"/>
              </a:defRPr>
            </a:lvl2pPr>
            <a:lvl3pPr lvl="2" rtl="0">
              <a:spcBef>
                <a:spcPts val="0"/>
              </a:spcBef>
              <a:spcAft>
                <a:spcPts val="0"/>
              </a:spcAft>
              <a:buSzPts val="2100"/>
              <a:buFont typeface="Poppins ExtraBold"/>
              <a:buNone/>
              <a:defRPr sz="2100">
                <a:latin typeface="Poppins ExtraBold"/>
                <a:ea typeface="Poppins ExtraBold"/>
                <a:cs typeface="Poppins ExtraBold"/>
                <a:sym typeface="Poppins ExtraBold"/>
              </a:defRPr>
            </a:lvl3pPr>
            <a:lvl4pPr lvl="3" rtl="0">
              <a:spcBef>
                <a:spcPts val="0"/>
              </a:spcBef>
              <a:spcAft>
                <a:spcPts val="0"/>
              </a:spcAft>
              <a:buSzPts val="2100"/>
              <a:buFont typeface="Poppins ExtraBold"/>
              <a:buNone/>
              <a:defRPr sz="2100">
                <a:latin typeface="Poppins ExtraBold"/>
                <a:ea typeface="Poppins ExtraBold"/>
                <a:cs typeface="Poppins ExtraBold"/>
                <a:sym typeface="Poppins ExtraBold"/>
              </a:defRPr>
            </a:lvl4pPr>
            <a:lvl5pPr lvl="4" rtl="0">
              <a:spcBef>
                <a:spcPts val="0"/>
              </a:spcBef>
              <a:spcAft>
                <a:spcPts val="0"/>
              </a:spcAft>
              <a:buSzPts val="2100"/>
              <a:buFont typeface="Poppins ExtraBold"/>
              <a:buNone/>
              <a:defRPr sz="2100">
                <a:latin typeface="Poppins ExtraBold"/>
                <a:ea typeface="Poppins ExtraBold"/>
                <a:cs typeface="Poppins ExtraBold"/>
                <a:sym typeface="Poppins ExtraBold"/>
              </a:defRPr>
            </a:lvl5pPr>
            <a:lvl6pPr lvl="5" rtl="0">
              <a:spcBef>
                <a:spcPts val="0"/>
              </a:spcBef>
              <a:spcAft>
                <a:spcPts val="0"/>
              </a:spcAft>
              <a:buSzPts val="2100"/>
              <a:buFont typeface="Poppins ExtraBold"/>
              <a:buNone/>
              <a:defRPr sz="2100">
                <a:latin typeface="Poppins ExtraBold"/>
                <a:ea typeface="Poppins ExtraBold"/>
                <a:cs typeface="Poppins ExtraBold"/>
                <a:sym typeface="Poppins ExtraBold"/>
              </a:defRPr>
            </a:lvl6pPr>
            <a:lvl7pPr lvl="6" rtl="0">
              <a:spcBef>
                <a:spcPts val="0"/>
              </a:spcBef>
              <a:spcAft>
                <a:spcPts val="0"/>
              </a:spcAft>
              <a:buSzPts val="2100"/>
              <a:buFont typeface="Poppins ExtraBold"/>
              <a:buNone/>
              <a:defRPr sz="2100">
                <a:latin typeface="Poppins ExtraBold"/>
                <a:ea typeface="Poppins ExtraBold"/>
                <a:cs typeface="Poppins ExtraBold"/>
                <a:sym typeface="Poppins ExtraBold"/>
              </a:defRPr>
            </a:lvl7pPr>
            <a:lvl8pPr lvl="7" rtl="0">
              <a:spcBef>
                <a:spcPts val="0"/>
              </a:spcBef>
              <a:spcAft>
                <a:spcPts val="0"/>
              </a:spcAft>
              <a:buSzPts val="2100"/>
              <a:buFont typeface="Poppins ExtraBold"/>
              <a:buNone/>
              <a:defRPr sz="2100">
                <a:latin typeface="Poppins ExtraBold"/>
                <a:ea typeface="Poppins ExtraBold"/>
                <a:cs typeface="Poppins ExtraBold"/>
                <a:sym typeface="Poppins ExtraBold"/>
              </a:defRPr>
            </a:lvl8pPr>
            <a:lvl9pPr lvl="8" rtl="0">
              <a:spcBef>
                <a:spcPts val="0"/>
              </a:spcBef>
              <a:spcAft>
                <a:spcPts val="0"/>
              </a:spcAft>
              <a:buSzPts val="2100"/>
              <a:buFont typeface="Poppins ExtraBold"/>
              <a:buNone/>
              <a:defRPr sz="2100">
                <a:latin typeface="Poppins ExtraBold"/>
                <a:ea typeface="Poppins ExtraBold"/>
                <a:cs typeface="Poppins ExtraBold"/>
                <a:sym typeface="Poppins ExtraBold"/>
              </a:defRPr>
            </a:lvl9pPr>
          </a:lstStyle>
          <a:p/>
        </p:txBody>
      </p:sp>
      <p:sp>
        <p:nvSpPr>
          <p:cNvPr id="450" name="Google Shape;450;p13"/>
          <p:cNvSpPr txBox="1"/>
          <p:nvPr>
            <p:ph hasCustomPrompt="1" idx="7" type="title"/>
          </p:nvPr>
        </p:nvSpPr>
        <p:spPr>
          <a:xfrm>
            <a:off x="733650" y="3161200"/>
            <a:ext cx="1140000" cy="127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451" name="Google Shape;451;p13"/>
          <p:cNvSpPr txBox="1"/>
          <p:nvPr>
            <p:ph idx="8" type="subTitle"/>
          </p:nvPr>
        </p:nvSpPr>
        <p:spPr>
          <a:xfrm>
            <a:off x="1837139" y="4004400"/>
            <a:ext cx="2623800" cy="751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solidFill>
                  <a:schemeClr val="dk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52" name="Google Shape;452;p13"/>
          <p:cNvSpPr txBox="1"/>
          <p:nvPr>
            <p:ph idx="9" type="subTitle"/>
          </p:nvPr>
        </p:nvSpPr>
        <p:spPr>
          <a:xfrm>
            <a:off x="1948150" y="3553000"/>
            <a:ext cx="2321700" cy="467400"/>
          </a:xfrm>
          <a:prstGeom prst="rect">
            <a:avLst/>
          </a:prstGeom>
          <a:solidFill>
            <a:srgbClr val="000000"/>
          </a:solidFill>
        </p:spPr>
        <p:txBody>
          <a:bodyPr anchorCtr="0" anchor="b" bIns="91425" lIns="91425" spcFirstLastPara="1" rIns="91425" wrap="square" tIns="91425">
            <a:noAutofit/>
          </a:bodyPr>
          <a:lstStyle>
            <a:lvl1pPr lvl="0" rtl="0">
              <a:spcBef>
                <a:spcPts val="0"/>
              </a:spcBef>
              <a:spcAft>
                <a:spcPts val="0"/>
              </a:spcAft>
              <a:buSzPts val="2100"/>
              <a:buFont typeface="Poppins ExtraBold"/>
              <a:buNone/>
              <a:defRPr sz="2100">
                <a:latin typeface="Poppins ExtraBold"/>
                <a:ea typeface="Poppins ExtraBold"/>
                <a:cs typeface="Poppins ExtraBold"/>
                <a:sym typeface="Poppins ExtraBold"/>
              </a:defRPr>
            </a:lvl1pPr>
            <a:lvl2pPr lvl="1" rtl="0">
              <a:spcBef>
                <a:spcPts val="0"/>
              </a:spcBef>
              <a:spcAft>
                <a:spcPts val="0"/>
              </a:spcAft>
              <a:buSzPts val="2100"/>
              <a:buFont typeface="Poppins ExtraBold"/>
              <a:buNone/>
              <a:defRPr sz="2100">
                <a:latin typeface="Poppins ExtraBold"/>
                <a:ea typeface="Poppins ExtraBold"/>
                <a:cs typeface="Poppins ExtraBold"/>
                <a:sym typeface="Poppins ExtraBold"/>
              </a:defRPr>
            </a:lvl2pPr>
            <a:lvl3pPr lvl="2" rtl="0">
              <a:spcBef>
                <a:spcPts val="0"/>
              </a:spcBef>
              <a:spcAft>
                <a:spcPts val="0"/>
              </a:spcAft>
              <a:buSzPts val="2100"/>
              <a:buFont typeface="Poppins ExtraBold"/>
              <a:buNone/>
              <a:defRPr sz="2100">
                <a:latin typeface="Poppins ExtraBold"/>
                <a:ea typeface="Poppins ExtraBold"/>
                <a:cs typeface="Poppins ExtraBold"/>
                <a:sym typeface="Poppins ExtraBold"/>
              </a:defRPr>
            </a:lvl3pPr>
            <a:lvl4pPr lvl="3" rtl="0">
              <a:spcBef>
                <a:spcPts val="0"/>
              </a:spcBef>
              <a:spcAft>
                <a:spcPts val="0"/>
              </a:spcAft>
              <a:buSzPts val="2100"/>
              <a:buFont typeface="Poppins ExtraBold"/>
              <a:buNone/>
              <a:defRPr sz="2100">
                <a:latin typeface="Poppins ExtraBold"/>
                <a:ea typeface="Poppins ExtraBold"/>
                <a:cs typeface="Poppins ExtraBold"/>
                <a:sym typeface="Poppins ExtraBold"/>
              </a:defRPr>
            </a:lvl4pPr>
            <a:lvl5pPr lvl="4" rtl="0">
              <a:spcBef>
                <a:spcPts val="0"/>
              </a:spcBef>
              <a:spcAft>
                <a:spcPts val="0"/>
              </a:spcAft>
              <a:buSzPts val="2100"/>
              <a:buFont typeface="Poppins ExtraBold"/>
              <a:buNone/>
              <a:defRPr sz="2100">
                <a:latin typeface="Poppins ExtraBold"/>
                <a:ea typeface="Poppins ExtraBold"/>
                <a:cs typeface="Poppins ExtraBold"/>
                <a:sym typeface="Poppins ExtraBold"/>
              </a:defRPr>
            </a:lvl5pPr>
            <a:lvl6pPr lvl="5" rtl="0">
              <a:spcBef>
                <a:spcPts val="0"/>
              </a:spcBef>
              <a:spcAft>
                <a:spcPts val="0"/>
              </a:spcAft>
              <a:buSzPts val="2100"/>
              <a:buFont typeface="Poppins ExtraBold"/>
              <a:buNone/>
              <a:defRPr sz="2100">
                <a:latin typeface="Poppins ExtraBold"/>
                <a:ea typeface="Poppins ExtraBold"/>
                <a:cs typeface="Poppins ExtraBold"/>
                <a:sym typeface="Poppins ExtraBold"/>
              </a:defRPr>
            </a:lvl6pPr>
            <a:lvl7pPr lvl="6" rtl="0">
              <a:spcBef>
                <a:spcPts val="0"/>
              </a:spcBef>
              <a:spcAft>
                <a:spcPts val="0"/>
              </a:spcAft>
              <a:buSzPts val="2100"/>
              <a:buFont typeface="Poppins ExtraBold"/>
              <a:buNone/>
              <a:defRPr sz="2100">
                <a:latin typeface="Poppins ExtraBold"/>
                <a:ea typeface="Poppins ExtraBold"/>
                <a:cs typeface="Poppins ExtraBold"/>
                <a:sym typeface="Poppins ExtraBold"/>
              </a:defRPr>
            </a:lvl7pPr>
            <a:lvl8pPr lvl="7" rtl="0">
              <a:spcBef>
                <a:spcPts val="0"/>
              </a:spcBef>
              <a:spcAft>
                <a:spcPts val="0"/>
              </a:spcAft>
              <a:buSzPts val="2100"/>
              <a:buFont typeface="Poppins ExtraBold"/>
              <a:buNone/>
              <a:defRPr sz="2100">
                <a:latin typeface="Poppins ExtraBold"/>
                <a:ea typeface="Poppins ExtraBold"/>
                <a:cs typeface="Poppins ExtraBold"/>
                <a:sym typeface="Poppins ExtraBold"/>
              </a:defRPr>
            </a:lvl8pPr>
            <a:lvl9pPr lvl="8" rtl="0">
              <a:spcBef>
                <a:spcPts val="0"/>
              </a:spcBef>
              <a:spcAft>
                <a:spcPts val="0"/>
              </a:spcAft>
              <a:buSzPts val="2100"/>
              <a:buFont typeface="Poppins ExtraBold"/>
              <a:buNone/>
              <a:defRPr sz="2100">
                <a:latin typeface="Poppins ExtraBold"/>
                <a:ea typeface="Poppins ExtraBold"/>
                <a:cs typeface="Poppins ExtraBold"/>
                <a:sym typeface="Poppins ExtraBold"/>
              </a:defRPr>
            </a:lvl9pPr>
          </a:lstStyle>
          <a:p/>
        </p:txBody>
      </p:sp>
      <p:sp>
        <p:nvSpPr>
          <p:cNvPr id="453" name="Google Shape;453;p13"/>
          <p:cNvSpPr txBox="1"/>
          <p:nvPr>
            <p:ph hasCustomPrompt="1" idx="13" type="title"/>
          </p:nvPr>
        </p:nvSpPr>
        <p:spPr>
          <a:xfrm>
            <a:off x="4801524" y="3161200"/>
            <a:ext cx="1140000" cy="127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454" name="Google Shape;454;p13"/>
          <p:cNvSpPr txBox="1"/>
          <p:nvPr>
            <p:ph idx="14" type="subTitle"/>
          </p:nvPr>
        </p:nvSpPr>
        <p:spPr>
          <a:xfrm>
            <a:off x="5929414" y="4004400"/>
            <a:ext cx="2623800" cy="751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solidFill>
                  <a:schemeClr val="dk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55" name="Google Shape;455;p13"/>
          <p:cNvSpPr txBox="1"/>
          <p:nvPr>
            <p:ph idx="15" type="subTitle"/>
          </p:nvPr>
        </p:nvSpPr>
        <p:spPr>
          <a:xfrm>
            <a:off x="6040425" y="3553000"/>
            <a:ext cx="2321700" cy="467400"/>
          </a:xfrm>
          <a:prstGeom prst="rect">
            <a:avLst/>
          </a:prstGeom>
          <a:solidFill>
            <a:srgbClr val="000000"/>
          </a:solidFill>
        </p:spPr>
        <p:txBody>
          <a:bodyPr anchorCtr="0" anchor="b" bIns="91425" lIns="91425" spcFirstLastPara="1" rIns="91425" wrap="square" tIns="91425">
            <a:noAutofit/>
          </a:bodyPr>
          <a:lstStyle>
            <a:lvl1pPr lvl="0" rtl="0">
              <a:spcBef>
                <a:spcPts val="0"/>
              </a:spcBef>
              <a:spcAft>
                <a:spcPts val="0"/>
              </a:spcAft>
              <a:buSzPts val="2100"/>
              <a:buFont typeface="Poppins ExtraBold"/>
              <a:buNone/>
              <a:defRPr sz="2100">
                <a:latin typeface="Poppins ExtraBold"/>
                <a:ea typeface="Poppins ExtraBold"/>
                <a:cs typeface="Poppins ExtraBold"/>
                <a:sym typeface="Poppins ExtraBold"/>
              </a:defRPr>
            </a:lvl1pPr>
            <a:lvl2pPr lvl="1" rtl="0">
              <a:spcBef>
                <a:spcPts val="0"/>
              </a:spcBef>
              <a:spcAft>
                <a:spcPts val="0"/>
              </a:spcAft>
              <a:buSzPts val="2100"/>
              <a:buFont typeface="Poppins ExtraBold"/>
              <a:buNone/>
              <a:defRPr sz="2100">
                <a:latin typeface="Poppins ExtraBold"/>
                <a:ea typeface="Poppins ExtraBold"/>
                <a:cs typeface="Poppins ExtraBold"/>
                <a:sym typeface="Poppins ExtraBold"/>
              </a:defRPr>
            </a:lvl2pPr>
            <a:lvl3pPr lvl="2" rtl="0">
              <a:spcBef>
                <a:spcPts val="0"/>
              </a:spcBef>
              <a:spcAft>
                <a:spcPts val="0"/>
              </a:spcAft>
              <a:buSzPts val="2100"/>
              <a:buFont typeface="Poppins ExtraBold"/>
              <a:buNone/>
              <a:defRPr sz="2100">
                <a:latin typeface="Poppins ExtraBold"/>
                <a:ea typeface="Poppins ExtraBold"/>
                <a:cs typeface="Poppins ExtraBold"/>
                <a:sym typeface="Poppins ExtraBold"/>
              </a:defRPr>
            </a:lvl3pPr>
            <a:lvl4pPr lvl="3" rtl="0">
              <a:spcBef>
                <a:spcPts val="0"/>
              </a:spcBef>
              <a:spcAft>
                <a:spcPts val="0"/>
              </a:spcAft>
              <a:buSzPts val="2100"/>
              <a:buFont typeface="Poppins ExtraBold"/>
              <a:buNone/>
              <a:defRPr sz="2100">
                <a:latin typeface="Poppins ExtraBold"/>
                <a:ea typeface="Poppins ExtraBold"/>
                <a:cs typeface="Poppins ExtraBold"/>
                <a:sym typeface="Poppins ExtraBold"/>
              </a:defRPr>
            </a:lvl4pPr>
            <a:lvl5pPr lvl="4" rtl="0">
              <a:spcBef>
                <a:spcPts val="0"/>
              </a:spcBef>
              <a:spcAft>
                <a:spcPts val="0"/>
              </a:spcAft>
              <a:buSzPts val="2100"/>
              <a:buFont typeface="Poppins ExtraBold"/>
              <a:buNone/>
              <a:defRPr sz="2100">
                <a:latin typeface="Poppins ExtraBold"/>
                <a:ea typeface="Poppins ExtraBold"/>
                <a:cs typeface="Poppins ExtraBold"/>
                <a:sym typeface="Poppins ExtraBold"/>
              </a:defRPr>
            </a:lvl5pPr>
            <a:lvl6pPr lvl="5" rtl="0">
              <a:spcBef>
                <a:spcPts val="0"/>
              </a:spcBef>
              <a:spcAft>
                <a:spcPts val="0"/>
              </a:spcAft>
              <a:buSzPts val="2100"/>
              <a:buFont typeface="Poppins ExtraBold"/>
              <a:buNone/>
              <a:defRPr sz="2100">
                <a:latin typeface="Poppins ExtraBold"/>
                <a:ea typeface="Poppins ExtraBold"/>
                <a:cs typeface="Poppins ExtraBold"/>
                <a:sym typeface="Poppins ExtraBold"/>
              </a:defRPr>
            </a:lvl6pPr>
            <a:lvl7pPr lvl="6" rtl="0">
              <a:spcBef>
                <a:spcPts val="0"/>
              </a:spcBef>
              <a:spcAft>
                <a:spcPts val="0"/>
              </a:spcAft>
              <a:buSzPts val="2100"/>
              <a:buFont typeface="Poppins ExtraBold"/>
              <a:buNone/>
              <a:defRPr sz="2100">
                <a:latin typeface="Poppins ExtraBold"/>
                <a:ea typeface="Poppins ExtraBold"/>
                <a:cs typeface="Poppins ExtraBold"/>
                <a:sym typeface="Poppins ExtraBold"/>
              </a:defRPr>
            </a:lvl7pPr>
            <a:lvl8pPr lvl="7" rtl="0">
              <a:spcBef>
                <a:spcPts val="0"/>
              </a:spcBef>
              <a:spcAft>
                <a:spcPts val="0"/>
              </a:spcAft>
              <a:buSzPts val="2100"/>
              <a:buFont typeface="Poppins ExtraBold"/>
              <a:buNone/>
              <a:defRPr sz="2100">
                <a:latin typeface="Poppins ExtraBold"/>
                <a:ea typeface="Poppins ExtraBold"/>
                <a:cs typeface="Poppins ExtraBold"/>
                <a:sym typeface="Poppins ExtraBold"/>
              </a:defRPr>
            </a:lvl8pPr>
            <a:lvl9pPr lvl="8" rtl="0">
              <a:spcBef>
                <a:spcPts val="0"/>
              </a:spcBef>
              <a:spcAft>
                <a:spcPts val="0"/>
              </a:spcAft>
              <a:buSzPts val="2100"/>
              <a:buFont typeface="Poppins ExtraBold"/>
              <a:buNone/>
              <a:defRPr sz="2100">
                <a:latin typeface="Poppins ExtraBold"/>
                <a:ea typeface="Poppins ExtraBold"/>
                <a:cs typeface="Poppins ExtraBold"/>
                <a:sym typeface="Poppins Extra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456" name="Shape 456"/>
        <p:cNvGrpSpPr/>
        <p:nvPr/>
      </p:nvGrpSpPr>
      <p:grpSpPr>
        <a:xfrm>
          <a:off x="0" y="0"/>
          <a:ext cx="0" cy="0"/>
          <a:chOff x="0" y="0"/>
          <a:chExt cx="0" cy="0"/>
        </a:xfrm>
      </p:grpSpPr>
      <p:sp>
        <p:nvSpPr>
          <p:cNvPr id="457" name="Google Shape;457;p14"/>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459" name="Google Shape;459;p14"/>
          <p:cNvSpPr txBox="1"/>
          <p:nvPr>
            <p:ph idx="1" type="subTitle"/>
          </p:nvPr>
        </p:nvSpPr>
        <p:spPr>
          <a:xfrm>
            <a:off x="734525" y="3624000"/>
            <a:ext cx="2501400" cy="979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60" name="Google Shape;460;p14"/>
          <p:cNvSpPr txBox="1"/>
          <p:nvPr>
            <p:ph idx="2" type="subTitle"/>
          </p:nvPr>
        </p:nvSpPr>
        <p:spPr>
          <a:xfrm>
            <a:off x="3321300" y="3624000"/>
            <a:ext cx="2501400" cy="979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61" name="Google Shape;461;p14"/>
          <p:cNvSpPr txBox="1"/>
          <p:nvPr>
            <p:ph idx="3" type="subTitle"/>
          </p:nvPr>
        </p:nvSpPr>
        <p:spPr>
          <a:xfrm>
            <a:off x="5908075" y="3624000"/>
            <a:ext cx="2501400" cy="979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62" name="Google Shape;462;p14"/>
          <p:cNvSpPr txBox="1"/>
          <p:nvPr>
            <p:ph idx="4" type="subTitle"/>
          </p:nvPr>
        </p:nvSpPr>
        <p:spPr>
          <a:xfrm>
            <a:off x="734525" y="29734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463" name="Google Shape;463;p14"/>
          <p:cNvSpPr txBox="1"/>
          <p:nvPr>
            <p:ph idx="5" type="subTitle"/>
          </p:nvPr>
        </p:nvSpPr>
        <p:spPr>
          <a:xfrm>
            <a:off x="3321300" y="29734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464" name="Google Shape;464;p14"/>
          <p:cNvSpPr txBox="1"/>
          <p:nvPr>
            <p:ph idx="6" type="subTitle"/>
          </p:nvPr>
        </p:nvSpPr>
        <p:spPr>
          <a:xfrm>
            <a:off x="5908075" y="29734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grpSp>
        <p:nvGrpSpPr>
          <p:cNvPr id="465" name="Google Shape;465;p14"/>
          <p:cNvGrpSpPr/>
          <p:nvPr/>
        </p:nvGrpSpPr>
        <p:grpSpPr>
          <a:xfrm>
            <a:off x="-210212" y="4489567"/>
            <a:ext cx="1006951" cy="908035"/>
            <a:chOff x="905425" y="238125"/>
            <a:chExt cx="5807100" cy="5236650"/>
          </a:xfrm>
        </p:grpSpPr>
        <p:sp>
          <p:nvSpPr>
            <p:cNvPr id="466" name="Google Shape;466;p14"/>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4"/>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4"/>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4"/>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4"/>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4"/>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4"/>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4"/>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4"/>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4"/>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4"/>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4"/>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4"/>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4"/>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4"/>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4"/>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4"/>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4"/>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4"/>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4"/>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4"/>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4"/>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4"/>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4"/>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4"/>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4"/>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14"/>
          <p:cNvGrpSpPr/>
          <p:nvPr/>
        </p:nvGrpSpPr>
        <p:grpSpPr>
          <a:xfrm>
            <a:off x="7008963" y="637671"/>
            <a:ext cx="1637021" cy="1476212"/>
            <a:chOff x="905425" y="238125"/>
            <a:chExt cx="5807100" cy="5236650"/>
          </a:xfrm>
        </p:grpSpPr>
        <p:sp>
          <p:nvSpPr>
            <p:cNvPr id="493" name="Google Shape;493;p14"/>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4"/>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4"/>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4"/>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4"/>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4"/>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4"/>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4"/>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4"/>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4"/>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4"/>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4"/>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4"/>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4"/>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4"/>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4"/>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4"/>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4"/>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4"/>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4"/>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4"/>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4"/>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4"/>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4"/>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4"/>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4"/>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_3">
    <p:spTree>
      <p:nvGrpSpPr>
        <p:cNvPr id="519" name="Shape 519"/>
        <p:cNvGrpSpPr/>
        <p:nvPr/>
      </p:nvGrpSpPr>
      <p:grpSpPr>
        <a:xfrm>
          <a:off x="0" y="0"/>
          <a:ext cx="0" cy="0"/>
          <a:chOff x="0" y="0"/>
          <a:chExt cx="0" cy="0"/>
        </a:xfrm>
      </p:grpSpPr>
      <p:grpSp>
        <p:nvGrpSpPr>
          <p:cNvPr id="520" name="Google Shape;520;p15"/>
          <p:cNvGrpSpPr/>
          <p:nvPr/>
        </p:nvGrpSpPr>
        <p:grpSpPr>
          <a:xfrm>
            <a:off x="544167" y="1476585"/>
            <a:ext cx="1765358" cy="1591942"/>
            <a:chOff x="905425" y="238125"/>
            <a:chExt cx="5807100" cy="5236650"/>
          </a:xfrm>
        </p:grpSpPr>
        <p:sp>
          <p:nvSpPr>
            <p:cNvPr id="521" name="Google Shape;521;p15"/>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5"/>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5"/>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5"/>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5"/>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5"/>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5"/>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5"/>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5"/>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5"/>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5"/>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5"/>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5"/>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5"/>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5"/>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5"/>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5"/>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5"/>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5"/>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5"/>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5"/>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5"/>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5"/>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5"/>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5"/>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5"/>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15"/>
          <p:cNvGrpSpPr/>
          <p:nvPr/>
        </p:nvGrpSpPr>
        <p:grpSpPr>
          <a:xfrm>
            <a:off x="6987358" y="2181570"/>
            <a:ext cx="2381492" cy="2147550"/>
            <a:chOff x="905425" y="238125"/>
            <a:chExt cx="5807100" cy="5236650"/>
          </a:xfrm>
        </p:grpSpPr>
        <p:sp>
          <p:nvSpPr>
            <p:cNvPr id="548" name="Google Shape;548;p15"/>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5"/>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5"/>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5"/>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5"/>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5"/>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5"/>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5"/>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5"/>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5"/>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5"/>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5"/>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5"/>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5"/>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5"/>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5"/>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5"/>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5"/>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5"/>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5"/>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5"/>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5"/>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5"/>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5"/>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5"/>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5"/>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15"/>
          <p:cNvSpPr/>
          <p:nvPr/>
        </p:nvSpPr>
        <p:spPr>
          <a:xfrm rot="10800000">
            <a:off x="6778821" y="2181572"/>
            <a:ext cx="1316700" cy="1316700"/>
          </a:xfrm>
          <a:prstGeom prst="arc">
            <a:avLst>
              <a:gd fmla="val 5397259" name="adj1"/>
              <a:gd fmla="val 16223967"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5"/>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577" name="Google Shape;577;p15"/>
          <p:cNvSpPr txBox="1"/>
          <p:nvPr>
            <p:ph idx="1" type="subTitle"/>
          </p:nvPr>
        </p:nvSpPr>
        <p:spPr>
          <a:xfrm>
            <a:off x="5025418" y="1845725"/>
            <a:ext cx="2746200" cy="2034300"/>
          </a:xfrm>
          <a:prstGeom prst="rect">
            <a:avLst/>
          </a:prstGeom>
          <a:solidFill>
            <a:srgbClr val="000000"/>
          </a:solidFill>
        </p:spPr>
        <p:txBody>
          <a:bodyPr anchorCtr="0" anchor="ctr" bIns="91425" lIns="91425" spcFirstLastPara="1" rIns="91425" wrap="square" tIns="91425">
            <a:noAutofit/>
          </a:bodyPr>
          <a:lstStyle>
            <a:lvl1pPr lvl="0" marR="179999" rtl="0">
              <a:spcBef>
                <a:spcPts val="0"/>
              </a:spcBef>
              <a:spcAft>
                <a:spcPts val="0"/>
              </a:spcAft>
              <a:buClr>
                <a:srgbClr val="FFFFFF"/>
              </a:buClr>
              <a:buSzPts val="1600"/>
              <a:buNone/>
              <a:defRPr>
                <a:solidFill>
                  <a:srgbClr val="FFFFFF"/>
                </a:solidFill>
              </a:defRPr>
            </a:lvl1pPr>
            <a:lvl2pPr lvl="1" rtl="0">
              <a:spcBef>
                <a:spcPts val="0"/>
              </a:spcBef>
              <a:spcAft>
                <a:spcPts val="0"/>
              </a:spcAft>
              <a:buClr>
                <a:srgbClr val="FFFFFF"/>
              </a:buClr>
              <a:buSzPts val="1600"/>
              <a:buNone/>
              <a:defRPr>
                <a:solidFill>
                  <a:srgbClr val="FFFFFF"/>
                </a:solidFill>
              </a:defRPr>
            </a:lvl2pPr>
            <a:lvl3pPr lvl="2" rtl="0">
              <a:spcBef>
                <a:spcPts val="0"/>
              </a:spcBef>
              <a:spcAft>
                <a:spcPts val="0"/>
              </a:spcAft>
              <a:buClr>
                <a:srgbClr val="FFFFFF"/>
              </a:buClr>
              <a:buSzPts val="1600"/>
              <a:buNone/>
              <a:defRPr>
                <a:solidFill>
                  <a:srgbClr val="FFFFFF"/>
                </a:solidFill>
              </a:defRPr>
            </a:lvl3pPr>
            <a:lvl4pPr lvl="3" rtl="0">
              <a:spcBef>
                <a:spcPts val="0"/>
              </a:spcBef>
              <a:spcAft>
                <a:spcPts val="0"/>
              </a:spcAft>
              <a:buClr>
                <a:srgbClr val="FFFFFF"/>
              </a:buClr>
              <a:buSzPts val="1600"/>
              <a:buNone/>
              <a:defRPr>
                <a:solidFill>
                  <a:srgbClr val="FFFFFF"/>
                </a:solidFill>
              </a:defRPr>
            </a:lvl4pPr>
            <a:lvl5pPr lvl="4" rtl="0">
              <a:spcBef>
                <a:spcPts val="0"/>
              </a:spcBef>
              <a:spcAft>
                <a:spcPts val="0"/>
              </a:spcAft>
              <a:buClr>
                <a:srgbClr val="FFFFFF"/>
              </a:buClr>
              <a:buSzPts val="1600"/>
              <a:buNone/>
              <a:defRPr>
                <a:solidFill>
                  <a:srgbClr val="FFFFFF"/>
                </a:solidFill>
              </a:defRPr>
            </a:lvl5pPr>
            <a:lvl6pPr lvl="5" rtl="0">
              <a:spcBef>
                <a:spcPts val="0"/>
              </a:spcBef>
              <a:spcAft>
                <a:spcPts val="0"/>
              </a:spcAft>
              <a:buClr>
                <a:srgbClr val="FFFFFF"/>
              </a:buClr>
              <a:buSzPts val="1600"/>
              <a:buNone/>
              <a:defRPr>
                <a:solidFill>
                  <a:srgbClr val="FFFFFF"/>
                </a:solidFill>
              </a:defRPr>
            </a:lvl6pPr>
            <a:lvl7pPr lvl="6" rtl="0">
              <a:spcBef>
                <a:spcPts val="0"/>
              </a:spcBef>
              <a:spcAft>
                <a:spcPts val="0"/>
              </a:spcAft>
              <a:buClr>
                <a:srgbClr val="FFFFFF"/>
              </a:buClr>
              <a:buSzPts val="1600"/>
              <a:buNone/>
              <a:defRPr>
                <a:solidFill>
                  <a:srgbClr val="FFFFFF"/>
                </a:solidFill>
              </a:defRPr>
            </a:lvl7pPr>
            <a:lvl8pPr lvl="7" rtl="0">
              <a:spcBef>
                <a:spcPts val="0"/>
              </a:spcBef>
              <a:spcAft>
                <a:spcPts val="0"/>
              </a:spcAft>
              <a:buClr>
                <a:srgbClr val="FFFFFF"/>
              </a:buClr>
              <a:buSzPts val="1600"/>
              <a:buNone/>
              <a:defRPr>
                <a:solidFill>
                  <a:srgbClr val="FFFFFF"/>
                </a:solidFill>
              </a:defRPr>
            </a:lvl8pPr>
            <a:lvl9pPr lvl="8" rtl="0">
              <a:spcBef>
                <a:spcPts val="0"/>
              </a:spcBef>
              <a:spcAft>
                <a:spcPts val="0"/>
              </a:spcAft>
              <a:buClr>
                <a:srgbClr val="FFFFFF"/>
              </a:buClr>
              <a:buSzPts val="1600"/>
              <a:buNone/>
              <a:defRPr>
                <a:solidFill>
                  <a:srgbClr val="FFFFFF"/>
                </a:solidFill>
              </a:defRPr>
            </a:lvl9pPr>
          </a:lstStyle>
          <a:p/>
        </p:txBody>
      </p:sp>
      <p:sp>
        <p:nvSpPr>
          <p:cNvPr id="578" name="Google Shape;578;p15"/>
          <p:cNvSpPr txBox="1"/>
          <p:nvPr>
            <p:ph idx="2" type="subTitle"/>
          </p:nvPr>
        </p:nvSpPr>
        <p:spPr>
          <a:xfrm>
            <a:off x="5025418" y="4095000"/>
            <a:ext cx="2746200" cy="5085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579" name="Google Shape;579;p15"/>
          <p:cNvSpPr txBox="1"/>
          <p:nvPr>
            <p:ph idx="3" type="subTitle"/>
          </p:nvPr>
        </p:nvSpPr>
        <p:spPr>
          <a:xfrm>
            <a:off x="1372388" y="1845725"/>
            <a:ext cx="2746200" cy="2034300"/>
          </a:xfrm>
          <a:prstGeom prst="rect">
            <a:avLst/>
          </a:prstGeom>
          <a:solidFill>
            <a:srgbClr val="000000"/>
          </a:solidFill>
        </p:spPr>
        <p:txBody>
          <a:bodyPr anchorCtr="0" anchor="ctr" bIns="91425" lIns="91425" spcFirstLastPara="1" rIns="91425" wrap="square" tIns="91425">
            <a:noAutofit/>
          </a:bodyPr>
          <a:lstStyle>
            <a:lvl1pPr lvl="0" marR="179999" rtl="0">
              <a:spcBef>
                <a:spcPts val="0"/>
              </a:spcBef>
              <a:spcAft>
                <a:spcPts val="0"/>
              </a:spcAft>
              <a:buClr>
                <a:srgbClr val="FFFFFF"/>
              </a:buClr>
              <a:buSzPts val="1600"/>
              <a:buNone/>
              <a:defRPr>
                <a:solidFill>
                  <a:srgbClr val="FFFFFF"/>
                </a:solidFill>
              </a:defRPr>
            </a:lvl1pPr>
            <a:lvl2pPr lvl="1" rtl="0">
              <a:spcBef>
                <a:spcPts val="0"/>
              </a:spcBef>
              <a:spcAft>
                <a:spcPts val="0"/>
              </a:spcAft>
              <a:buClr>
                <a:srgbClr val="FFFFFF"/>
              </a:buClr>
              <a:buSzPts val="1600"/>
              <a:buNone/>
              <a:defRPr>
                <a:solidFill>
                  <a:srgbClr val="FFFFFF"/>
                </a:solidFill>
              </a:defRPr>
            </a:lvl2pPr>
            <a:lvl3pPr lvl="2" rtl="0">
              <a:spcBef>
                <a:spcPts val="0"/>
              </a:spcBef>
              <a:spcAft>
                <a:spcPts val="0"/>
              </a:spcAft>
              <a:buClr>
                <a:srgbClr val="FFFFFF"/>
              </a:buClr>
              <a:buSzPts val="1600"/>
              <a:buNone/>
              <a:defRPr>
                <a:solidFill>
                  <a:srgbClr val="FFFFFF"/>
                </a:solidFill>
              </a:defRPr>
            </a:lvl3pPr>
            <a:lvl4pPr lvl="3" rtl="0">
              <a:spcBef>
                <a:spcPts val="0"/>
              </a:spcBef>
              <a:spcAft>
                <a:spcPts val="0"/>
              </a:spcAft>
              <a:buClr>
                <a:srgbClr val="FFFFFF"/>
              </a:buClr>
              <a:buSzPts val="1600"/>
              <a:buNone/>
              <a:defRPr>
                <a:solidFill>
                  <a:srgbClr val="FFFFFF"/>
                </a:solidFill>
              </a:defRPr>
            </a:lvl4pPr>
            <a:lvl5pPr lvl="4" rtl="0">
              <a:spcBef>
                <a:spcPts val="0"/>
              </a:spcBef>
              <a:spcAft>
                <a:spcPts val="0"/>
              </a:spcAft>
              <a:buClr>
                <a:srgbClr val="FFFFFF"/>
              </a:buClr>
              <a:buSzPts val="1600"/>
              <a:buNone/>
              <a:defRPr>
                <a:solidFill>
                  <a:srgbClr val="FFFFFF"/>
                </a:solidFill>
              </a:defRPr>
            </a:lvl5pPr>
            <a:lvl6pPr lvl="5" rtl="0">
              <a:spcBef>
                <a:spcPts val="0"/>
              </a:spcBef>
              <a:spcAft>
                <a:spcPts val="0"/>
              </a:spcAft>
              <a:buClr>
                <a:srgbClr val="FFFFFF"/>
              </a:buClr>
              <a:buSzPts val="1600"/>
              <a:buNone/>
              <a:defRPr>
                <a:solidFill>
                  <a:srgbClr val="FFFFFF"/>
                </a:solidFill>
              </a:defRPr>
            </a:lvl6pPr>
            <a:lvl7pPr lvl="6" rtl="0">
              <a:spcBef>
                <a:spcPts val="0"/>
              </a:spcBef>
              <a:spcAft>
                <a:spcPts val="0"/>
              </a:spcAft>
              <a:buClr>
                <a:srgbClr val="FFFFFF"/>
              </a:buClr>
              <a:buSzPts val="1600"/>
              <a:buNone/>
              <a:defRPr>
                <a:solidFill>
                  <a:srgbClr val="FFFFFF"/>
                </a:solidFill>
              </a:defRPr>
            </a:lvl7pPr>
            <a:lvl8pPr lvl="7" rtl="0">
              <a:spcBef>
                <a:spcPts val="0"/>
              </a:spcBef>
              <a:spcAft>
                <a:spcPts val="0"/>
              </a:spcAft>
              <a:buClr>
                <a:srgbClr val="FFFFFF"/>
              </a:buClr>
              <a:buSzPts val="1600"/>
              <a:buNone/>
              <a:defRPr>
                <a:solidFill>
                  <a:srgbClr val="FFFFFF"/>
                </a:solidFill>
              </a:defRPr>
            </a:lvl8pPr>
            <a:lvl9pPr lvl="8" rtl="0">
              <a:spcBef>
                <a:spcPts val="0"/>
              </a:spcBef>
              <a:spcAft>
                <a:spcPts val="0"/>
              </a:spcAft>
              <a:buClr>
                <a:srgbClr val="FFFFFF"/>
              </a:buClr>
              <a:buSzPts val="1600"/>
              <a:buNone/>
              <a:defRPr>
                <a:solidFill>
                  <a:srgbClr val="FFFFFF"/>
                </a:solidFill>
              </a:defRPr>
            </a:lvl9pPr>
          </a:lstStyle>
          <a:p/>
        </p:txBody>
      </p:sp>
      <p:sp>
        <p:nvSpPr>
          <p:cNvPr id="580" name="Google Shape;580;p15"/>
          <p:cNvSpPr txBox="1"/>
          <p:nvPr>
            <p:ph idx="4" type="subTitle"/>
          </p:nvPr>
        </p:nvSpPr>
        <p:spPr>
          <a:xfrm>
            <a:off x="1372388" y="4095000"/>
            <a:ext cx="2746200" cy="5085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581" name="Shape 581"/>
        <p:cNvGrpSpPr/>
        <p:nvPr/>
      </p:nvGrpSpPr>
      <p:grpSpPr>
        <a:xfrm>
          <a:off x="0" y="0"/>
          <a:ext cx="0" cy="0"/>
          <a:chOff x="0" y="0"/>
          <a:chExt cx="0" cy="0"/>
        </a:xfrm>
      </p:grpSpPr>
      <p:sp>
        <p:nvSpPr>
          <p:cNvPr id="582" name="Google Shape;582;p16"/>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584" name="Google Shape;584;p16"/>
          <p:cNvSpPr txBox="1"/>
          <p:nvPr>
            <p:ph idx="1" type="subTitle"/>
          </p:nvPr>
        </p:nvSpPr>
        <p:spPr>
          <a:xfrm>
            <a:off x="1816250" y="2195775"/>
            <a:ext cx="2501400" cy="689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85" name="Google Shape;585;p16"/>
          <p:cNvSpPr txBox="1"/>
          <p:nvPr>
            <p:ph idx="2" type="subTitle"/>
          </p:nvPr>
        </p:nvSpPr>
        <p:spPr>
          <a:xfrm>
            <a:off x="1816250" y="4038100"/>
            <a:ext cx="2501400" cy="689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86" name="Google Shape;586;p16"/>
          <p:cNvSpPr txBox="1"/>
          <p:nvPr>
            <p:ph idx="3" type="subTitle"/>
          </p:nvPr>
        </p:nvSpPr>
        <p:spPr>
          <a:xfrm>
            <a:off x="1816250" y="1545225"/>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587" name="Google Shape;587;p16"/>
          <p:cNvSpPr txBox="1"/>
          <p:nvPr>
            <p:ph idx="4" type="subTitle"/>
          </p:nvPr>
        </p:nvSpPr>
        <p:spPr>
          <a:xfrm>
            <a:off x="1816250" y="33875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588" name="Google Shape;588;p16"/>
          <p:cNvSpPr txBox="1"/>
          <p:nvPr>
            <p:ph idx="5" type="subTitle"/>
          </p:nvPr>
        </p:nvSpPr>
        <p:spPr>
          <a:xfrm>
            <a:off x="5922600" y="2195775"/>
            <a:ext cx="2501400" cy="689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89" name="Google Shape;589;p16"/>
          <p:cNvSpPr txBox="1"/>
          <p:nvPr>
            <p:ph idx="6" type="subTitle"/>
          </p:nvPr>
        </p:nvSpPr>
        <p:spPr>
          <a:xfrm>
            <a:off x="5922600" y="4038100"/>
            <a:ext cx="2501400" cy="689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90" name="Google Shape;590;p16"/>
          <p:cNvSpPr txBox="1"/>
          <p:nvPr>
            <p:ph idx="7" type="subTitle"/>
          </p:nvPr>
        </p:nvSpPr>
        <p:spPr>
          <a:xfrm>
            <a:off x="5922600" y="1545225"/>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591" name="Google Shape;591;p16"/>
          <p:cNvSpPr txBox="1"/>
          <p:nvPr>
            <p:ph idx="8" type="subTitle"/>
          </p:nvPr>
        </p:nvSpPr>
        <p:spPr>
          <a:xfrm>
            <a:off x="5922600" y="33875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grpSp>
        <p:nvGrpSpPr>
          <p:cNvPr id="592" name="Google Shape;592;p16"/>
          <p:cNvGrpSpPr/>
          <p:nvPr/>
        </p:nvGrpSpPr>
        <p:grpSpPr>
          <a:xfrm>
            <a:off x="-210213" y="4091994"/>
            <a:ext cx="1447710" cy="1305497"/>
            <a:chOff x="905425" y="238125"/>
            <a:chExt cx="5807100" cy="5236650"/>
          </a:xfrm>
        </p:grpSpPr>
        <p:sp>
          <p:nvSpPr>
            <p:cNvPr id="593" name="Google Shape;593;p16"/>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6"/>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6"/>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6"/>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6"/>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6"/>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6"/>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6"/>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6"/>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6"/>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6"/>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6"/>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6"/>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6"/>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6"/>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6"/>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6"/>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6"/>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6"/>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6"/>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6"/>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6"/>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6"/>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6"/>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6"/>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6"/>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16"/>
          <p:cNvGrpSpPr/>
          <p:nvPr/>
        </p:nvGrpSpPr>
        <p:grpSpPr>
          <a:xfrm>
            <a:off x="7961246" y="52907"/>
            <a:ext cx="1014500" cy="914843"/>
            <a:chOff x="905425" y="238125"/>
            <a:chExt cx="5807100" cy="5236650"/>
          </a:xfrm>
        </p:grpSpPr>
        <p:sp>
          <p:nvSpPr>
            <p:cNvPr id="620" name="Google Shape;620;p16"/>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6"/>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6"/>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6"/>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6"/>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6"/>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6"/>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6"/>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6"/>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6"/>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6"/>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6"/>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6"/>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6"/>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6"/>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6"/>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6"/>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6"/>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6"/>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6"/>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6"/>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6"/>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6"/>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6"/>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6"/>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6"/>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16"/>
          <p:cNvSpPr/>
          <p:nvPr/>
        </p:nvSpPr>
        <p:spPr>
          <a:xfrm rot="5400000">
            <a:off x="7347100" y="-523050"/>
            <a:ext cx="891000" cy="891000"/>
          </a:xfrm>
          <a:prstGeom prst="arc">
            <a:avLst>
              <a:gd fmla="val 16200000" name="adj1"/>
              <a:gd fmla="val 5375690"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2">
    <p:spTree>
      <p:nvGrpSpPr>
        <p:cNvPr id="647" name="Shape 647"/>
        <p:cNvGrpSpPr/>
        <p:nvPr/>
      </p:nvGrpSpPr>
      <p:grpSpPr>
        <a:xfrm>
          <a:off x="0" y="0"/>
          <a:ext cx="0" cy="0"/>
          <a:chOff x="0" y="0"/>
          <a:chExt cx="0" cy="0"/>
        </a:xfrm>
      </p:grpSpPr>
      <p:sp>
        <p:nvSpPr>
          <p:cNvPr id="648" name="Google Shape;648;p17"/>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 name="Google Shape;649;p17"/>
          <p:cNvGrpSpPr/>
          <p:nvPr/>
        </p:nvGrpSpPr>
        <p:grpSpPr>
          <a:xfrm>
            <a:off x="6984687" y="251954"/>
            <a:ext cx="1897180" cy="1710814"/>
            <a:chOff x="905425" y="238125"/>
            <a:chExt cx="5807100" cy="5236650"/>
          </a:xfrm>
        </p:grpSpPr>
        <p:sp>
          <p:nvSpPr>
            <p:cNvPr id="650" name="Google Shape;650;p17"/>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7"/>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7"/>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7"/>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7"/>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7"/>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7"/>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7"/>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7"/>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7"/>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7"/>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7"/>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7"/>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7"/>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7"/>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7"/>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7"/>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7"/>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7"/>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7"/>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7"/>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7"/>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7"/>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7"/>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7"/>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7"/>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 name="Google Shape;676;p17"/>
          <p:cNvSpPr/>
          <p:nvPr/>
        </p:nvSpPr>
        <p:spPr>
          <a:xfrm rot="10800000">
            <a:off x="6818599" y="252010"/>
            <a:ext cx="1048800" cy="1048800"/>
          </a:xfrm>
          <a:prstGeom prst="arc">
            <a:avLst>
              <a:gd fmla="val 5397259" name="adj1"/>
              <a:gd fmla="val 16223967"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678" name="Google Shape;678;p17"/>
          <p:cNvSpPr txBox="1"/>
          <p:nvPr>
            <p:ph idx="1" type="subTitle"/>
          </p:nvPr>
        </p:nvSpPr>
        <p:spPr>
          <a:xfrm>
            <a:off x="720000" y="2195775"/>
            <a:ext cx="2501400" cy="681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79" name="Google Shape;679;p17"/>
          <p:cNvSpPr txBox="1"/>
          <p:nvPr>
            <p:ph idx="2" type="subTitle"/>
          </p:nvPr>
        </p:nvSpPr>
        <p:spPr>
          <a:xfrm>
            <a:off x="720000" y="4038100"/>
            <a:ext cx="25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80" name="Google Shape;680;p17"/>
          <p:cNvSpPr txBox="1"/>
          <p:nvPr>
            <p:ph idx="3" type="subTitle"/>
          </p:nvPr>
        </p:nvSpPr>
        <p:spPr>
          <a:xfrm>
            <a:off x="720000" y="1697625"/>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681" name="Google Shape;681;p17"/>
          <p:cNvSpPr txBox="1"/>
          <p:nvPr>
            <p:ph idx="4" type="subTitle"/>
          </p:nvPr>
        </p:nvSpPr>
        <p:spPr>
          <a:xfrm>
            <a:off x="720000" y="35399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682" name="Google Shape;682;p17"/>
          <p:cNvSpPr txBox="1"/>
          <p:nvPr>
            <p:ph idx="5" type="subTitle"/>
          </p:nvPr>
        </p:nvSpPr>
        <p:spPr>
          <a:xfrm>
            <a:off x="5922600" y="2195775"/>
            <a:ext cx="2501400" cy="68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683" name="Google Shape;683;p17"/>
          <p:cNvSpPr txBox="1"/>
          <p:nvPr>
            <p:ph idx="6" type="subTitle"/>
          </p:nvPr>
        </p:nvSpPr>
        <p:spPr>
          <a:xfrm>
            <a:off x="5922600" y="4038100"/>
            <a:ext cx="25014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684" name="Google Shape;684;p17"/>
          <p:cNvSpPr txBox="1"/>
          <p:nvPr>
            <p:ph idx="7" type="subTitle"/>
          </p:nvPr>
        </p:nvSpPr>
        <p:spPr>
          <a:xfrm>
            <a:off x="5922600" y="1697625"/>
            <a:ext cx="2501400" cy="508500"/>
          </a:xfrm>
          <a:prstGeom prst="rect">
            <a:avLst/>
          </a:prstGeom>
          <a:solidFill>
            <a:srgbClr val="000000"/>
          </a:solidFill>
        </p:spPr>
        <p:txBody>
          <a:bodyPr anchorCtr="0" anchor="ctr" bIns="91425" lIns="91425" spcFirstLastPara="1" rIns="91425" wrap="square" tIns="91425">
            <a:noAutofit/>
          </a:bodyPr>
          <a:lstStyle>
            <a:lvl1pPr lvl="0"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685" name="Google Shape;685;p17"/>
          <p:cNvSpPr txBox="1"/>
          <p:nvPr>
            <p:ph idx="8" type="subTitle"/>
          </p:nvPr>
        </p:nvSpPr>
        <p:spPr>
          <a:xfrm>
            <a:off x="5922600" y="3539950"/>
            <a:ext cx="2501400" cy="508500"/>
          </a:xfrm>
          <a:prstGeom prst="rect">
            <a:avLst/>
          </a:prstGeom>
          <a:solidFill>
            <a:srgbClr val="000000"/>
          </a:solidFill>
        </p:spPr>
        <p:txBody>
          <a:bodyPr anchorCtr="0" anchor="ctr" bIns="91425" lIns="91425" spcFirstLastPara="1" rIns="91425" wrap="square" tIns="91425">
            <a:noAutofit/>
          </a:bodyPr>
          <a:lstStyle>
            <a:lvl1pPr lvl="0"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_1_1">
    <p:spTree>
      <p:nvGrpSpPr>
        <p:cNvPr id="686" name="Shape 686"/>
        <p:cNvGrpSpPr/>
        <p:nvPr/>
      </p:nvGrpSpPr>
      <p:grpSpPr>
        <a:xfrm>
          <a:off x="0" y="0"/>
          <a:ext cx="0" cy="0"/>
          <a:chOff x="0" y="0"/>
          <a:chExt cx="0" cy="0"/>
        </a:xfrm>
      </p:grpSpPr>
      <p:sp>
        <p:nvSpPr>
          <p:cNvPr id="687" name="Google Shape;687;p18"/>
          <p:cNvSpPr/>
          <p:nvPr/>
        </p:nvSpPr>
        <p:spPr>
          <a:xfrm>
            <a:off x="0" y="-26550"/>
            <a:ext cx="6218700" cy="5196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2">
    <p:spTree>
      <p:nvGrpSpPr>
        <p:cNvPr id="689" name="Shape 689"/>
        <p:cNvGrpSpPr/>
        <p:nvPr/>
      </p:nvGrpSpPr>
      <p:grpSpPr>
        <a:xfrm>
          <a:off x="0" y="0"/>
          <a:ext cx="0" cy="0"/>
          <a:chOff x="0" y="0"/>
          <a:chExt cx="0" cy="0"/>
        </a:xfrm>
      </p:grpSpPr>
      <p:sp>
        <p:nvSpPr>
          <p:cNvPr id="690" name="Google Shape;690;p19"/>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692" name="Google Shape;692;p19"/>
          <p:cNvSpPr txBox="1"/>
          <p:nvPr>
            <p:ph idx="1" type="subTitle"/>
          </p:nvPr>
        </p:nvSpPr>
        <p:spPr>
          <a:xfrm>
            <a:off x="720000" y="3928800"/>
            <a:ext cx="2501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93" name="Google Shape;693;p19"/>
          <p:cNvSpPr txBox="1"/>
          <p:nvPr>
            <p:ph idx="2" type="subTitle"/>
          </p:nvPr>
        </p:nvSpPr>
        <p:spPr>
          <a:xfrm>
            <a:off x="3321300" y="3928800"/>
            <a:ext cx="2501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94" name="Google Shape;694;p19"/>
          <p:cNvSpPr txBox="1"/>
          <p:nvPr>
            <p:ph idx="3" type="subTitle"/>
          </p:nvPr>
        </p:nvSpPr>
        <p:spPr>
          <a:xfrm>
            <a:off x="5922600" y="3928800"/>
            <a:ext cx="2501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95" name="Google Shape;695;p19"/>
          <p:cNvSpPr txBox="1"/>
          <p:nvPr>
            <p:ph idx="4" type="subTitle"/>
          </p:nvPr>
        </p:nvSpPr>
        <p:spPr>
          <a:xfrm>
            <a:off x="720000" y="33544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696" name="Google Shape;696;p19"/>
          <p:cNvSpPr txBox="1"/>
          <p:nvPr>
            <p:ph idx="5" type="subTitle"/>
          </p:nvPr>
        </p:nvSpPr>
        <p:spPr>
          <a:xfrm>
            <a:off x="3321300" y="33544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697" name="Google Shape;697;p19"/>
          <p:cNvSpPr txBox="1"/>
          <p:nvPr>
            <p:ph idx="6" type="subTitle"/>
          </p:nvPr>
        </p:nvSpPr>
        <p:spPr>
          <a:xfrm>
            <a:off x="5922600" y="33544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698" name="Google Shape;698;p19"/>
          <p:cNvSpPr txBox="1"/>
          <p:nvPr>
            <p:ph idx="7" type="subTitle"/>
          </p:nvPr>
        </p:nvSpPr>
        <p:spPr>
          <a:xfrm>
            <a:off x="720000" y="2166896"/>
            <a:ext cx="2501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99" name="Google Shape;699;p19"/>
          <p:cNvSpPr txBox="1"/>
          <p:nvPr>
            <p:ph idx="8" type="subTitle"/>
          </p:nvPr>
        </p:nvSpPr>
        <p:spPr>
          <a:xfrm>
            <a:off x="3321300" y="2166896"/>
            <a:ext cx="2501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00" name="Google Shape;700;p19"/>
          <p:cNvSpPr txBox="1"/>
          <p:nvPr>
            <p:ph idx="9" type="subTitle"/>
          </p:nvPr>
        </p:nvSpPr>
        <p:spPr>
          <a:xfrm>
            <a:off x="5922600" y="2166896"/>
            <a:ext cx="2501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01" name="Google Shape;701;p19"/>
          <p:cNvSpPr txBox="1"/>
          <p:nvPr>
            <p:ph idx="13" type="subTitle"/>
          </p:nvPr>
        </p:nvSpPr>
        <p:spPr>
          <a:xfrm>
            <a:off x="720000" y="1592538"/>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702" name="Google Shape;702;p19"/>
          <p:cNvSpPr txBox="1"/>
          <p:nvPr>
            <p:ph idx="14" type="subTitle"/>
          </p:nvPr>
        </p:nvSpPr>
        <p:spPr>
          <a:xfrm>
            <a:off x="3321300" y="1592538"/>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703" name="Google Shape;703;p19"/>
          <p:cNvSpPr txBox="1"/>
          <p:nvPr>
            <p:ph idx="15" type="subTitle"/>
          </p:nvPr>
        </p:nvSpPr>
        <p:spPr>
          <a:xfrm>
            <a:off x="5922600" y="1592538"/>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grpSp>
        <p:nvGrpSpPr>
          <p:cNvPr id="704" name="Google Shape;704;p19"/>
          <p:cNvGrpSpPr/>
          <p:nvPr/>
        </p:nvGrpSpPr>
        <p:grpSpPr>
          <a:xfrm>
            <a:off x="7310754" y="298028"/>
            <a:ext cx="1376863" cy="1241610"/>
            <a:chOff x="905425" y="238125"/>
            <a:chExt cx="5807100" cy="5236650"/>
          </a:xfrm>
        </p:grpSpPr>
        <p:sp>
          <p:nvSpPr>
            <p:cNvPr id="705" name="Google Shape;705;p19"/>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9"/>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9"/>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9"/>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9"/>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9"/>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9"/>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9"/>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9"/>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9"/>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9"/>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9"/>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9"/>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9"/>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9"/>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9"/>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9"/>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9"/>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9"/>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9"/>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9"/>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9"/>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9"/>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9"/>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9"/>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9"/>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731" name="Shape 731"/>
        <p:cNvGrpSpPr/>
        <p:nvPr/>
      </p:nvGrpSpPr>
      <p:grpSpPr>
        <a:xfrm>
          <a:off x="0" y="0"/>
          <a:ext cx="0" cy="0"/>
          <a:chOff x="0" y="0"/>
          <a:chExt cx="0" cy="0"/>
        </a:xfrm>
      </p:grpSpPr>
      <p:sp>
        <p:nvSpPr>
          <p:cNvPr id="732" name="Google Shape;732;p20"/>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734" name="Google Shape;734;p20"/>
          <p:cNvSpPr txBox="1"/>
          <p:nvPr>
            <p:ph idx="1" type="subTitle"/>
          </p:nvPr>
        </p:nvSpPr>
        <p:spPr>
          <a:xfrm>
            <a:off x="737350" y="1401750"/>
            <a:ext cx="3154200" cy="32016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a:solidFill>
                  <a:srgbClr val="3B4954"/>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31125" y="2148875"/>
            <a:ext cx="9175200" cy="2994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720000" y="3466574"/>
            <a:ext cx="4072200" cy="8418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5" name="Google Shape;15;p3"/>
          <p:cNvSpPr txBox="1"/>
          <p:nvPr>
            <p:ph idx="1" type="subTitle"/>
          </p:nvPr>
        </p:nvSpPr>
        <p:spPr>
          <a:xfrm>
            <a:off x="726475" y="4208299"/>
            <a:ext cx="2791800" cy="3804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1600"/>
              <a:buNone/>
              <a:defRPr>
                <a:solidFill>
                  <a:srgbClr val="FFFFFF"/>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6" name="Google Shape;16;p3"/>
          <p:cNvSpPr txBox="1"/>
          <p:nvPr>
            <p:ph hasCustomPrompt="1" idx="2" type="title"/>
          </p:nvPr>
        </p:nvSpPr>
        <p:spPr>
          <a:xfrm>
            <a:off x="615500" y="2409871"/>
            <a:ext cx="4355100" cy="1045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EFF00"/>
              </a:buClr>
              <a:buSzPts val="12000"/>
              <a:buNone/>
              <a:defRPr sz="11000">
                <a:solidFill>
                  <a:srgbClr val="FEFF00"/>
                </a:solidFill>
              </a:defRPr>
            </a:lvl1pPr>
            <a:lvl2pPr lvl="1" rtl="0">
              <a:spcBef>
                <a:spcPts val="0"/>
              </a:spcBef>
              <a:spcAft>
                <a:spcPts val="0"/>
              </a:spcAft>
              <a:buClr>
                <a:srgbClr val="00C784"/>
              </a:buClr>
              <a:buSzPts val="12000"/>
              <a:buNone/>
              <a:defRPr sz="12000">
                <a:solidFill>
                  <a:srgbClr val="00C784"/>
                </a:solidFill>
              </a:defRPr>
            </a:lvl2pPr>
            <a:lvl3pPr lvl="2" rtl="0">
              <a:spcBef>
                <a:spcPts val="0"/>
              </a:spcBef>
              <a:spcAft>
                <a:spcPts val="0"/>
              </a:spcAft>
              <a:buClr>
                <a:srgbClr val="00C784"/>
              </a:buClr>
              <a:buSzPts val="12000"/>
              <a:buNone/>
              <a:defRPr sz="12000">
                <a:solidFill>
                  <a:srgbClr val="00C784"/>
                </a:solidFill>
              </a:defRPr>
            </a:lvl3pPr>
            <a:lvl4pPr lvl="3" rtl="0">
              <a:spcBef>
                <a:spcPts val="0"/>
              </a:spcBef>
              <a:spcAft>
                <a:spcPts val="0"/>
              </a:spcAft>
              <a:buClr>
                <a:srgbClr val="00C784"/>
              </a:buClr>
              <a:buSzPts val="12000"/>
              <a:buNone/>
              <a:defRPr sz="12000">
                <a:solidFill>
                  <a:srgbClr val="00C784"/>
                </a:solidFill>
              </a:defRPr>
            </a:lvl4pPr>
            <a:lvl5pPr lvl="4" rtl="0">
              <a:spcBef>
                <a:spcPts val="0"/>
              </a:spcBef>
              <a:spcAft>
                <a:spcPts val="0"/>
              </a:spcAft>
              <a:buClr>
                <a:srgbClr val="00C784"/>
              </a:buClr>
              <a:buSzPts val="12000"/>
              <a:buNone/>
              <a:defRPr sz="12000">
                <a:solidFill>
                  <a:srgbClr val="00C784"/>
                </a:solidFill>
              </a:defRPr>
            </a:lvl5pPr>
            <a:lvl6pPr lvl="5" rtl="0">
              <a:spcBef>
                <a:spcPts val="0"/>
              </a:spcBef>
              <a:spcAft>
                <a:spcPts val="0"/>
              </a:spcAft>
              <a:buClr>
                <a:srgbClr val="00C784"/>
              </a:buClr>
              <a:buSzPts val="12000"/>
              <a:buNone/>
              <a:defRPr sz="12000">
                <a:solidFill>
                  <a:srgbClr val="00C784"/>
                </a:solidFill>
              </a:defRPr>
            </a:lvl6pPr>
            <a:lvl7pPr lvl="6" rtl="0">
              <a:spcBef>
                <a:spcPts val="0"/>
              </a:spcBef>
              <a:spcAft>
                <a:spcPts val="0"/>
              </a:spcAft>
              <a:buClr>
                <a:srgbClr val="00C784"/>
              </a:buClr>
              <a:buSzPts val="12000"/>
              <a:buNone/>
              <a:defRPr sz="12000">
                <a:solidFill>
                  <a:srgbClr val="00C784"/>
                </a:solidFill>
              </a:defRPr>
            </a:lvl7pPr>
            <a:lvl8pPr lvl="7" rtl="0">
              <a:spcBef>
                <a:spcPts val="0"/>
              </a:spcBef>
              <a:spcAft>
                <a:spcPts val="0"/>
              </a:spcAft>
              <a:buClr>
                <a:srgbClr val="00C784"/>
              </a:buClr>
              <a:buSzPts val="12000"/>
              <a:buNone/>
              <a:defRPr sz="12000">
                <a:solidFill>
                  <a:srgbClr val="00C784"/>
                </a:solidFill>
              </a:defRPr>
            </a:lvl8pPr>
            <a:lvl9pPr lvl="8" rtl="0">
              <a:spcBef>
                <a:spcPts val="0"/>
              </a:spcBef>
              <a:spcAft>
                <a:spcPts val="0"/>
              </a:spcAft>
              <a:buClr>
                <a:srgbClr val="00C784"/>
              </a:buClr>
              <a:buSzPts val="12000"/>
              <a:buNone/>
              <a:defRPr sz="12000">
                <a:solidFill>
                  <a:srgbClr val="00C784"/>
                </a:solidFill>
              </a:defRPr>
            </a:lvl9pPr>
          </a:lstStyle>
          <a:p>
            <a:r>
              <a:t>xx%</a:t>
            </a:r>
          </a:p>
        </p:txBody>
      </p:sp>
      <p:sp>
        <p:nvSpPr>
          <p:cNvPr id="17" name="Google Shape;17;p3"/>
          <p:cNvSpPr/>
          <p:nvPr/>
        </p:nvSpPr>
        <p:spPr>
          <a:xfrm rot="10800000">
            <a:off x="-554882" y="180619"/>
            <a:ext cx="1011900" cy="1011900"/>
          </a:xfrm>
          <a:prstGeom prst="arc">
            <a:avLst>
              <a:gd fmla="val 5397259" name="adj1"/>
              <a:gd fmla="val 16223967" name="adj2"/>
            </a:avLst>
          </a:prstGeom>
          <a:noFill/>
          <a:ln cap="flat" cmpd="sng" w="22860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6407825" y="236800"/>
            <a:ext cx="4301700" cy="4301700"/>
          </a:xfrm>
          <a:prstGeom prst="ellipse">
            <a:avLst/>
          </a:prstGeom>
          <a:solidFill>
            <a:srgbClr val="FEFF00">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5F544"/>
              </a:solidFill>
            </a:endParaRPr>
          </a:p>
        </p:txBody>
      </p:sp>
      <p:grpSp>
        <p:nvGrpSpPr>
          <p:cNvPr id="19" name="Google Shape;19;p3"/>
          <p:cNvGrpSpPr/>
          <p:nvPr/>
        </p:nvGrpSpPr>
        <p:grpSpPr>
          <a:xfrm>
            <a:off x="-218996" y="122018"/>
            <a:ext cx="1948282" cy="1756896"/>
            <a:chOff x="905425" y="238125"/>
            <a:chExt cx="5807100" cy="5236650"/>
          </a:xfrm>
        </p:grpSpPr>
        <p:sp>
          <p:nvSpPr>
            <p:cNvPr id="20" name="Google Shape;20;p3"/>
            <p:cNvSpPr/>
            <p:nvPr/>
          </p:nvSpPr>
          <p:spPr>
            <a:xfrm>
              <a:off x="2514475" y="263050"/>
              <a:ext cx="2589675" cy="25"/>
            </a:xfrm>
            <a:custGeom>
              <a:rect b="b" l="l" r="r" t="t"/>
              <a:pathLst>
                <a:path extrusionOk="0" h="1" w="103587">
                  <a:moveTo>
                    <a:pt x="1" y="1"/>
                  </a:moveTo>
                  <a:lnTo>
                    <a:pt x="103587" y="1"/>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1894150" y="695450"/>
              <a:ext cx="3829650" cy="25"/>
            </a:xfrm>
            <a:custGeom>
              <a:rect b="b" l="l" r="r" t="t"/>
              <a:pathLst>
                <a:path extrusionOk="0" h="1" w="153186">
                  <a:moveTo>
                    <a:pt x="0" y="1"/>
                  </a:moveTo>
                  <a:lnTo>
                    <a:pt x="153185" y="1"/>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1489375" y="1127850"/>
              <a:ext cx="4639875" cy="25"/>
            </a:xfrm>
            <a:custGeom>
              <a:rect b="b" l="l" r="r" t="t"/>
              <a:pathLst>
                <a:path extrusionOk="0" h="1" w="185595">
                  <a:moveTo>
                    <a:pt x="1" y="1"/>
                  </a:moveTo>
                  <a:lnTo>
                    <a:pt x="185594" y="1"/>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1189000" y="1559550"/>
              <a:ext cx="5240000" cy="25"/>
            </a:xfrm>
            <a:custGeom>
              <a:rect b="b" l="l" r="r" t="t"/>
              <a:pathLst>
                <a:path extrusionOk="0" h="1" w="209600">
                  <a:moveTo>
                    <a:pt x="0" y="1"/>
                  </a:moveTo>
                  <a:lnTo>
                    <a:pt x="209599" y="1"/>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1040125" y="1991950"/>
              <a:ext cx="5538375" cy="25"/>
            </a:xfrm>
            <a:custGeom>
              <a:rect b="b" l="l" r="r" t="t"/>
              <a:pathLst>
                <a:path extrusionOk="0" h="1" w="221535">
                  <a:moveTo>
                    <a:pt x="0" y="1"/>
                  </a:moveTo>
                  <a:lnTo>
                    <a:pt x="221535" y="1"/>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939100" y="2424350"/>
              <a:ext cx="5740450" cy="25"/>
            </a:xfrm>
            <a:custGeom>
              <a:rect b="b" l="l" r="r" t="t"/>
              <a:pathLst>
                <a:path extrusionOk="0" h="1" w="229618">
                  <a:moveTo>
                    <a:pt x="0" y="1"/>
                  </a:moveTo>
                  <a:lnTo>
                    <a:pt x="229617" y="1"/>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905425" y="2856125"/>
              <a:ext cx="5807100" cy="25"/>
            </a:xfrm>
            <a:custGeom>
              <a:rect b="b" l="l" r="r" t="t"/>
              <a:pathLst>
                <a:path extrusionOk="0" h="1" w="232284">
                  <a:moveTo>
                    <a:pt x="0" y="0"/>
                  </a:moveTo>
                  <a:lnTo>
                    <a:pt x="232283"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937100" y="3288525"/>
              <a:ext cx="5743775" cy="25"/>
            </a:xfrm>
            <a:custGeom>
              <a:rect b="b" l="l" r="r" t="t"/>
              <a:pathLst>
                <a:path extrusionOk="0" h="1" w="229751">
                  <a:moveTo>
                    <a:pt x="0" y="0"/>
                  </a:moveTo>
                  <a:lnTo>
                    <a:pt x="229751"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036775" y="3720925"/>
              <a:ext cx="5544425" cy="25"/>
            </a:xfrm>
            <a:custGeom>
              <a:rect b="b" l="l" r="r" t="t"/>
              <a:pathLst>
                <a:path extrusionOk="0" h="1" w="221777">
                  <a:moveTo>
                    <a:pt x="1" y="0"/>
                  </a:moveTo>
                  <a:lnTo>
                    <a:pt x="221777"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1189000" y="4152625"/>
              <a:ext cx="5240000" cy="25"/>
            </a:xfrm>
            <a:custGeom>
              <a:rect b="b" l="l" r="r" t="t"/>
              <a:pathLst>
                <a:path extrusionOk="0" h="1" w="209600">
                  <a:moveTo>
                    <a:pt x="0" y="0"/>
                  </a:moveTo>
                  <a:lnTo>
                    <a:pt x="209599"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1481300" y="4585025"/>
              <a:ext cx="4655375" cy="25"/>
            </a:xfrm>
            <a:custGeom>
              <a:rect b="b" l="l" r="r" t="t"/>
              <a:pathLst>
                <a:path extrusionOk="0" h="1" w="186215">
                  <a:moveTo>
                    <a:pt x="0" y="0"/>
                  </a:moveTo>
                  <a:lnTo>
                    <a:pt x="186215"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1894150" y="5017425"/>
              <a:ext cx="3829650" cy="25"/>
            </a:xfrm>
            <a:custGeom>
              <a:rect b="b" l="l" r="r" t="t"/>
              <a:pathLst>
                <a:path extrusionOk="0" h="1" w="153186">
                  <a:moveTo>
                    <a:pt x="0" y="0"/>
                  </a:moveTo>
                  <a:lnTo>
                    <a:pt x="153185"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553550" y="5449175"/>
              <a:ext cx="2510900" cy="25"/>
            </a:xfrm>
            <a:custGeom>
              <a:rect b="b" l="l" r="r" t="t"/>
              <a:pathLst>
                <a:path extrusionOk="0" h="1" w="100436">
                  <a:moveTo>
                    <a:pt x="0" y="0"/>
                  </a:moveTo>
                  <a:lnTo>
                    <a:pt x="100435"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3"/>
          <p:cNvSpPr/>
          <p:nvPr/>
        </p:nvSpPr>
        <p:spPr>
          <a:xfrm rot="-5400000">
            <a:off x="3801903" y="-821372"/>
            <a:ext cx="1540200" cy="1540200"/>
          </a:xfrm>
          <a:prstGeom prst="arc">
            <a:avLst>
              <a:gd fmla="val 5397259" name="adj1"/>
              <a:gd fmla="val 16223967" name="adj2"/>
            </a:avLst>
          </a:prstGeom>
          <a:noFill/>
          <a:ln cap="flat" cmpd="sng" w="22860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735" name="Shape 735"/>
        <p:cNvGrpSpPr/>
        <p:nvPr/>
      </p:nvGrpSpPr>
      <p:grpSpPr>
        <a:xfrm>
          <a:off x="0" y="0"/>
          <a:ext cx="0" cy="0"/>
          <a:chOff x="0" y="0"/>
          <a:chExt cx="0" cy="0"/>
        </a:xfrm>
      </p:grpSpPr>
      <p:sp>
        <p:nvSpPr>
          <p:cNvPr id="736" name="Google Shape;736;p21"/>
          <p:cNvSpPr txBox="1"/>
          <p:nvPr>
            <p:ph hasCustomPrompt="1" type="title"/>
          </p:nvPr>
        </p:nvSpPr>
        <p:spPr>
          <a:xfrm>
            <a:off x="734525" y="1811600"/>
            <a:ext cx="2501400" cy="1333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6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7" name="Google Shape;737;p21"/>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1"/>
          <p:cNvSpPr txBox="1"/>
          <p:nvPr>
            <p:ph idx="2"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739" name="Google Shape;739;p21"/>
          <p:cNvSpPr txBox="1"/>
          <p:nvPr>
            <p:ph idx="1" type="subTitle"/>
          </p:nvPr>
        </p:nvSpPr>
        <p:spPr>
          <a:xfrm>
            <a:off x="734525" y="3928800"/>
            <a:ext cx="2501400" cy="680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40" name="Google Shape;740;p21"/>
          <p:cNvSpPr txBox="1"/>
          <p:nvPr>
            <p:ph idx="3" type="subTitle"/>
          </p:nvPr>
        </p:nvSpPr>
        <p:spPr>
          <a:xfrm>
            <a:off x="734525" y="32782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741" name="Google Shape;741;p21"/>
          <p:cNvSpPr txBox="1"/>
          <p:nvPr>
            <p:ph hasCustomPrompt="1" idx="4" type="title"/>
          </p:nvPr>
        </p:nvSpPr>
        <p:spPr>
          <a:xfrm>
            <a:off x="3321300" y="1811600"/>
            <a:ext cx="2501400" cy="1333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6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42" name="Google Shape;742;p21"/>
          <p:cNvSpPr txBox="1"/>
          <p:nvPr>
            <p:ph idx="5" type="subTitle"/>
          </p:nvPr>
        </p:nvSpPr>
        <p:spPr>
          <a:xfrm>
            <a:off x="3321300" y="3928800"/>
            <a:ext cx="2501400" cy="680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43" name="Google Shape;743;p21"/>
          <p:cNvSpPr txBox="1"/>
          <p:nvPr>
            <p:ph idx="6" type="subTitle"/>
          </p:nvPr>
        </p:nvSpPr>
        <p:spPr>
          <a:xfrm>
            <a:off x="3321300" y="32782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744" name="Google Shape;744;p21"/>
          <p:cNvSpPr txBox="1"/>
          <p:nvPr>
            <p:ph hasCustomPrompt="1" idx="7" type="title"/>
          </p:nvPr>
        </p:nvSpPr>
        <p:spPr>
          <a:xfrm>
            <a:off x="5908075" y="1811600"/>
            <a:ext cx="2501400" cy="1333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6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45" name="Google Shape;745;p21"/>
          <p:cNvSpPr txBox="1"/>
          <p:nvPr>
            <p:ph idx="8" type="subTitle"/>
          </p:nvPr>
        </p:nvSpPr>
        <p:spPr>
          <a:xfrm>
            <a:off x="5908075" y="3928800"/>
            <a:ext cx="2501400" cy="680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46" name="Google Shape;746;p21"/>
          <p:cNvSpPr txBox="1"/>
          <p:nvPr>
            <p:ph idx="9" type="subTitle"/>
          </p:nvPr>
        </p:nvSpPr>
        <p:spPr>
          <a:xfrm>
            <a:off x="5908075" y="32782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grpSp>
        <p:nvGrpSpPr>
          <p:cNvPr id="747" name="Google Shape;747;p21"/>
          <p:cNvGrpSpPr/>
          <p:nvPr/>
        </p:nvGrpSpPr>
        <p:grpSpPr>
          <a:xfrm>
            <a:off x="6930614" y="241181"/>
            <a:ext cx="1696835" cy="1530149"/>
            <a:chOff x="905425" y="238125"/>
            <a:chExt cx="5807100" cy="5236650"/>
          </a:xfrm>
        </p:grpSpPr>
        <p:sp>
          <p:nvSpPr>
            <p:cNvPr id="748" name="Google Shape;748;p21"/>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1"/>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1"/>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1"/>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1"/>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1"/>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1"/>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1"/>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1"/>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1"/>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1"/>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1"/>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1"/>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1"/>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1"/>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1"/>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1"/>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1"/>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1"/>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1"/>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1"/>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1"/>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1"/>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1"/>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1"/>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1"/>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3_1">
    <p:spTree>
      <p:nvGrpSpPr>
        <p:cNvPr id="774" name="Shape 774"/>
        <p:cNvGrpSpPr/>
        <p:nvPr/>
      </p:nvGrpSpPr>
      <p:grpSpPr>
        <a:xfrm>
          <a:off x="0" y="0"/>
          <a:ext cx="0" cy="0"/>
          <a:chOff x="0" y="0"/>
          <a:chExt cx="0" cy="0"/>
        </a:xfrm>
      </p:grpSpPr>
      <p:sp>
        <p:nvSpPr>
          <p:cNvPr id="775" name="Google Shape;775;p22"/>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777" name="Google Shape;777;p22"/>
          <p:cNvSpPr txBox="1"/>
          <p:nvPr>
            <p:ph idx="1" type="subTitle"/>
          </p:nvPr>
        </p:nvSpPr>
        <p:spPr>
          <a:xfrm>
            <a:off x="1386101" y="3923100"/>
            <a:ext cx="2501400" cy="680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78" name="Google Shape;778;p22"/>
          <p:cNvSpPr txBox="1"/>
          <p:nvPr>
            <p:ph idx="2" type="subTitle"/>
          </p:nvPr>
        </p:nvSpPr>
        <p:spPr>
          <a:xfrm>
            <a:off x="1504513" y="32725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779" name="Google Shape;779;p22"/>
          <p:cNvSpPr txBox="1"/>
          <p:nvPr>
            <p:ph idx="3" type="subTitle"/>
          </p:nvPr>
        </p:nvSpPr>
        <p:spPr>
          <a:xfrm>
            <a:off x="5019651" y="3923100"/>
            <a:ext cx="2501400" cy="680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80" name="Google Shape;780;p22"/>
          <p:cNvSpPr txBox="1"/>
          <p:nvPr>
            <p:ph idx="4" type="subTitle"/>
          </p:nvPr>
        </p:nvSpPr>
        <p:spPr>
          <a:xfrm>
            <a:off x="5138063" y="32725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grpSp>
        <p:nvGrpSpPr>
          <p:cNvPr id="781" name="Google Shape;781;p22"/>
          <p:cNvGrpSpPr/>
          <p:nvPr/>
        </p:nvGrpSpPr>
        <p:grpSpPr>
          <a:xfrm>
            <a:off x="6591330" y="241168"/>
            <a:ext cx="2035969" cy="1835969"/>
            <a:chOff x="905425" y="238125"/>
            <a:chExt cx="5807100" cy="5236650"/>
          </a:xfrm>
        </p:grpSpPr>
        <p:sp>
          <p:nvSpPr>
            <p:cNvPr id="782" name="Google Shape;782;p22"/>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2"/>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2"/>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2"/>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2"/>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2"/>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2"/>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2"/>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2"/>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2"/>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2"/>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2"/>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2"/>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2"/>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2"/>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2"/>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2"/>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2"/>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2"/>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2"/>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2"/>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2"/>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2"/>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2"/>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2"/>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2"/>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22"/>
          <p:cNvGrpSpPr/>
          <p:nvPr/>
        </p:nvGrpSpPr>
        <p:grpSpPr>
          <a:xfrm>
            <a:off x="-462959" y="3695581"/>
            <a:ext cx="1271755" cy="1146826"/>
            <a:chOff x="905425" y="238125"/>
            <a:chExt cx="5807100" cy="5236650"/>
          </a:xfrm>
        </p:grpSpPr>
        <p:sp>
          <p:nvSpPr>
            <p:cNvPr id="809" name="Google Shape;809;p22"/>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2"/>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2"/>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2"/>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2"/>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2"/>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2"/>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2"/>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2"/>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2"/>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2"/>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2"/>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2"/>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2"/>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2"/>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2"/>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2"/>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2"/>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2"/>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2"/>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2"/>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2"/>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2"/>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2"/>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2"/>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2"/>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_1">
    <p:spTree>
      <p:nvGrpSpPr>
        <p:cNvPr id="835" name="Shape 835"/>
        <p:cNvGrpSpPr/>
        <p:nvPr/>
      </p:nvGrpSpPr>
      <p:grpSpPr>
        <a:xfrm>
          <a:off x="0" y="0"/>
          <a:ext cx="0" cy="0"/>
          <a:chOff x="0" y="0"/>
          <a:chExt cx="0" cy="0"/>
        </a:xfrm>
      </p:grpSpPr>
      <p:sp>
        <p:nvSpPr>
          <p:cNvPr id="836" name="Google Shape;836;p23"/>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 name="Google Shape;837;p23"/>
          <p:cNvGrpSpPr/>
          <p:nvPr/>
        </p:nvGrpSpPr>
        <p:grpSpPr>
          <a:xfrm>
            <a:off x="6984687" y="251954"/>
            <a:ext cx="1897180" cy="1710814"/>
            <a:chOff x="905425" y="238125"/>
            <a:chExt cx="5807100" cy="5236650"/>
          </a:xfrm>
        </p:grpSpPr>
        <p:sp>
          <p:nvSpPr>
            <p:cNvPr id="838" name="Google Shape;838;p23"/>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3"/>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3"/>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3"/>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3"/>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3"/>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3"/>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3"/>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3"/>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3"/>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3"/>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3"/>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3"/>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3"/>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3"/>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3"/>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3"/>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3"/>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3"/>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3"/>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3"/>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3"/>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3"/>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 name="Google Shape;864;p23"/>
          <p:cNvSpPr/>
          <p:nvPr/>
        </p:nvSpPr>
        <p:spPr>
          <a:xfrm rot="10800000">
            <a:off x="6818599" y="252010"/>
            <a:ext cx="1048800" cy="1048800"/>
          </a:xfrm>
          <a:prstGeom prst="arc">
            <a:avLst>
              <a:gd fmla="val 5397259" name="adj1"/>
              <a:gd fmla="val 16223967"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866" name="Google Shape;866;p23"/>
          <p:cNvSpPr txBox="1"/>
          <p:nvPr>
            <p:ph idx="1" type="subTitle"/>
          </p:nvPr>
        </p:nvSpPr>
        <p:spPr>
          <a:xfrm>
            <a:off x="719988" y="3030150"/>
            <a:ext cx="2501400" cy="680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67" name="Google Shape;867;p23"/>
          <p:cNvSpPr txBox="1"/>
          <p:nvPr>
            <p:ph idx="2" type="subTitle"/>
          </p:nvPr>
        </p:nvSpPr>
        <p:spPr>
          <a:xfrm>
            <a:off x="719988" y="253200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868" name="Google Shape;868;p23"/>
          <p:cNvSpPr txBox="1"/>
          <p:nvPr>
            <p:ph idx="3" type="subTitle"/>
          </p:nvPr>
        </p:nvSpPr>
        <p:spPr>
          <a:xfrm>
            <a:off x="5922588" y="4005000"/>
            <a:ext cx="2501400" cy="680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869" name="Google Shape;869;p23"/>
          <p:cNvSpPr txBox="1"/>
          <p:nvPr>
            <p:ph idx="4" type="subTitle"/>
          </p:nvPr>
        </p:nvSpPr>
        <p:spPr>
          <a:xfrm>
            <a:off x="5922588" y="3506850"/>
            <a:ext cx="2501400" cy="508500"/>
          </a:xfrm>
          <a:prstGeom prst="rect">
            <a:avLst/>
          </a:prstGeom>
          <a:solidFill>
            <a:srgbClr val="000000"/>
          </a:solidFill>
        </p:spPr>
        <p:txBody>
          <a:bodyPr anchorCtr="0" anchor="ctr" bIns="91425" lIns="91425" spcFirstLastPara="1" rIns="91425" wrap="square" tIns="91425">
            <a:noAutofit/>
          </a:bodyPr>
          <a:lstStyle>
            <a:lvl1pPr lvl="0"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870" name="Google Shape;870;p23"/>
          <p:cNvSpPr txBox="1"/>
          <p:nvPr>
            <p:ph idx="5" type="subTitle"/>
          </p:nvPr>
        </p:nvSpPr>
        <p:spPr>
          <a:xfrm>
            <a:off x="5922588" y="2011638"/>
            <a:ext cx="2501400" cy="680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871" name="Google Shape;871;p23"/>
          <p:cNvSpPr txBox="1"/>
          <p:nvPr>
            <p:ph idx="6" type="subTitle"/>
          </p:nvPr>
        </p:nvSpPr>
        <p:spPr>
          <a:xfrm>
            <a:off x="5922588" y="1513488"/>
            <a:ext cx="2501400" cy="508500"/>
          </a:xfrm>
          <a:prstGeom prst="rect">
            <a:avLst/>
          </a:prstGeom>
          <a:solidFill>
            <a:srgbClr val="000000"/>
          </a:solidFill>
        </p:spPr>
        <p:txBody>
          <a:bodyPr anchorCtr="0" anchor="ctr" bIns="91425" lIns="91425" spcFirstLastPara="1" rIns="91425" wrap="square" tIns="91425">
            <a:noAutofit/>
          </a:bodyPr>
          <a:lstStyle>
            <a:lvl1pPr lvl="0"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2_1">
    <p:spTree>
      <p:nvGrpSpPr>
        <p:cNvPr id="872" name="Shape 872"/>
        <p:cNvGrpSpPr/>
        <p:nvPr/>
      </p:nvGrpSpPr>
      <p:grpSpPr>
        <a:xfrm>
          <a:off x="0" y="0"/>
          <a:ext cx="0" cy="0"/>
          <a:chOff x="0" y="0"/>
          <a:chExt cx="0" cy="0"/>
        </a:xfrm>
      </p:grpSpPr>
      <p:sp>
        <p:nvSpPr>
          <p:cNvPr id="873" name="Google Shape;873;p24"/>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875" name="Google Shape;875;p24"/>
          <p:cNvSpPr txBox="1"/>
          <p:nvPr>
            <p:ph idx="1" type="subTitle"/>
          </p:nvPr>
        </p:nvSpPr>
        <p:spPr>
          <a:xfrm>
            <a:off x="734525" y="2008063"/>
            <a:ext cx="2501400" cy="979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876" name="Google Shape;876;p24"/>
          <p:cNvSpPr txBox="1"/>
          <p:nvPr>
            <p:ph idx="2" type="subTitle"/>
          </p:nvPr>
        </p:nvSpPr>
        <p:spPr>
          <a:xfrm>
            <a:off x="3321300" y="1931415"/>
            <a:ext cx="1134000" cy="1132800"/>
          </a:xfrm>
          <a:prstGeom prst="rect">
            <a:avLst/>
          </a:prstGeom>
          <a:solidFill>
            <a:srgbClr val="000000"/>
          </a:solidFill>
        </p:spPr>
        <p:txBody>
          <a:bodyPr anchorCtr="0" anchor="ctr" bIns="91425" lIns="91425" spcFirstLastPara="1" rIns="91425" wrap="square" tIns="91425">
            <a:noAutofit/>
          </a:bodyPr>
          <a:lstStyle>
            <a:lvl1pPr lvl="0" rtl="0" algn="ctr">
              <a:spcBef>
                <a:spcPts val="0"/>
              </a:spcBef>
              <a:spcAft>
                <a:spcPts val="0"/>
              </a:spcAft>
              <a:buClr>
                <a:srgbClr val="FFFFFF"/>
              </a:buClr>
              <a:buSzPts val="2100"/>
              <a:buFont typeface="Poppins ExtraBold"/>
              <a:buNone/>
              <a:defRPr sz="35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877" name="Google Shape;877;p24"/>
          <p:cNvSpPr txBox="1"/>
          <p:nvPr>
            <p:ph idx="3" type="subTitle"/>
          </p:nvPr>
        </p:nvSpPr>
        <p:spPr>
          <a:xfrm>
            <a:off x="4675850" y="1931415"/>
            <a:ext cx="1134000" cy="1132800"/>
          </a:xfrm>
          <a:prstGeom prst="rect">
            <a:avLst/>
          </a:prstGeom>
          <a:solidFill>
            <a:srgbClr val="000000"/>
          </a:solidFill>
        </p:spPr>
        <p:txBody>
          <a:bodyPr anchorCtr="0" anchor="ctr" bIns="91425" lIns="91425" spcFirstLastPara="1" rIns="91425" wrap="square" tIns="91425">
            <a:noAutofit/>
          </a:bodyPr>
          <a:lstStyle>
            <a:lvl1pPr lvl="0" rtl="0" algn="ctr">
              <a:spcBef>
                <a:spcPts val="0"/>
              </a:spcBef>
              <a:spcAft>
                <a:spcPts val="0"/>
              </a:spcAft>
              <a:buClr>
                <a:srgbClr val="FFFFFF"/>
              </a:buClr>
              <a:buSzPts val="2100"/>
              <a:buFont typeface="Poppins ExtraBold"/>
              <a:buNone/>
              <a:defRPr sz="35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878" name="Google Shape;878;p24"/>
          <p:cNvSpPr txBox="1"/>
          <p:nvPr>
            <p:ph idx="4" type="subTitle"/>
          </p:nvPr>
        </p:nvSpPr>
        <p:spPr>
          <a:xfrm>
            <a:off x="3321300" y="3295415"/>
            <a:ext cx="1134000" cy="1132800"/>
          </a:xfrm>
          <a:prstGeom prst="rect">
            <a:avLst/>
          </a:prstGeom>
          <a:solidFill>
            <a:srgbClr val="000000"/>
          </a:solidFill>
        </p:spPr>
        <p:txBody>
          <a:bodyPr anchorCtr="0" anchor="ctr" bIns="91425" lIns="91425" spcFirstLastPara="1" rIns="91425" wrap="square" tIns="91425">
            <a:noAutofit/>
          </a:bodyPr>
          <a:lstStyle>
            <a:lvl1pPr lvl="0" rtl="0" algn="ctr">
              <a:spcBef>
                <a:spcPts val="0"/>
              </a:spcBef>
              <a:spcAft>
                <a:spcPts val="0"/>
              </a:spcAft>
              <a:buClr>
                <a:srgbClr val="FFFFFF"/>
              </a:buClr>
              <a:buSzPts val="2100"/>
              <a:buFont typeface="Poppins ExtraBold"/>
              <a:buNone/>
              <a:defRPr sz="35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879" name="Google Shape;879;p24"/>
          <p:cNvSpPr txBox="1"/>
          <p:nvPr>
            <p:ph idx="5" type="subTitle"/>
          </p:nvPr>
        </p:nvSpPr>
        <p:spPr>
          <a:xfrm>
            <a:off x="4675850" y="3295415"/>
            <a:ext cx="1134000" cy="1132800"/>
          </a:xfrm>
          <a:prstGeom prst="rect">
            <a:avLst/>
          </a:prstGeom>
          <a:solidFill>
            <a:srgbClr val="000000"/>
          </a:solidFill>
        </p:spPr>
        <p:txBody>
          <a:bodyPr anchorCtr="0" anchor="ctr" bIns="91425" lIns="91425" spcFirstLastPara="1" rIns="91425" wrap="square" tIns="91425">
            <a:noAutofit/>
          </a:bodyPr>
          <a:lstStyle>
            <a:lvl1pPr lvl="0" rtl="0" algn="ctr">
              <a:spcBef>
                <a:spcPts val="0"/>
              </a:spcBef>
              <a:spcAft>
                <a:spcPts val="0"/>
              </a:spcAft>
              <a:buClr>
                <a:srgbClr val="FFFFFF"/>
              </a:buClr>
              <a:buSzPts val="2100"/>
              <a:buFont typeface="Poppins ExtraBold"/>
              <a:buNone/>
              <a:defRPr sz="35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880" name="Google Shape;880;p24"/>
          <p:cNvSpPr txBox="1"/>
          <p:nvPr>
            <p:ph idx="6" type="subTitle"/>
          </p:nvPr>
        </p:nvSpPr>
        <p:spPr>
          <a:xfrm>
            <a:off x="5922600" y="2008063"/>
            <a:ext cx="2501400" cy="9795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81" name="Google Shape;881;p24"/>
          <p:cNvSpPr txBox="1"/>
          <p:nvPr>
            <p:ph idx="7" type="subTitle"/>
          </p:nvPr>
        </p:nvSpPr>
        <p:spPr>
          <a:xfrm>
            <a:off x="734525" y="3372063"/>
            <a:ext cx="2501400" cy="979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882" name="Google Shape;882;p24"/>
          <p:cNvSpPr txBox="1"/>
          <p:nvPr>
            <p:ph idx="8" type="subTitle"/>
          </p:nvPr>
        </p:nvSpPr>
        <p:spPr>
          <a:xfrm>
            <a:off x="5922600" y="3372063"/>
            <a:ext cx="2501400" cy="9795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883" name="Google Shape;883;p24"/>
          <p:cNvGrpSpPr/>
          <p:nvPr/>
        </p:nvGrpSpPr>
        <p:grpSpPr>
          <a:xfrm>
            <a:off x="-537950" y="824965"/>
            <a:ext cx="1191617" cy="1074561"/>
            <a:chOff x="905425" y="238125"/>
            <a:chExt cx="5807100" cy="5236650"/>
          </a:xfrm>
        </p:grpSpPr>
        <p:sp>
          <p:nvSpPr>
            <p:cNvPr id="884" name="Google Shape;884;p24"/>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4"/>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4"/>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4"/>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4"/>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4"/>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4"/>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4"/>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4"/>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4"/>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4"/>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4"/>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4"/>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4"/>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4"/>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4"/>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4"/>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4"/>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4"/>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4"/>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4"/>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4"/>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4"/>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4"/>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4"/>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4"/>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_2_1_1">
    <p:spTree>
      <p:nvGrpSpPr>
        <p:cNvPr id="910" name="Shape 910"/>
        <p:cNvGrpSpPr/>
        <p:nvPr/>
      </p:nvGrpSpPr>
      <p:grpSpPr>
        <a:xfrm>
          <a:off x="0" y="0"/>
          <a:ext cx="0" cy="0"/>
          <a:chOff x="0" y="0"/>
          <a:chExt cx="0" cy="0"/>
        </a:xfrm>
      </p:grpSpPr>
      <p:sp>
        <p:nvSpPr>
          <p:cNvPr id="911" name="Google Shape;911;p25"/>
          <p:cNvSpPr/>
          <p:nvPr/>
        </p:nvSpPr>
        <p:spPr>
          <a:xfrm>
            <a:off x="3211500" y="-53125"/>
            <a:ext cx="5932500" cy="5196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5"/>
          <p:cNvSpPr txBox="1"/>
          <p:nvPr>
            <p:ph idx="1" type="subTitle"/>
          </p:nvPr>
        </p:nvSpPr>
        <p:spPr>
          <a:xfrm>
            <a:off x="4570575" y="770375"/>
            <a:ext cx="3853500" cy="29493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500"/>
              <a:buNone/>
              <a:defRPr sz="3500">
                <a:solidFill>
                  <a:srgbClr val="FFFFFF"/>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913" name="Google Shape;913;p25"/>
          <p:cNvSpPr txBox="1"/>
          <p:nvPr>
            <p:ph idx="2" type="subTitle"/>
          </p:nvPr>
        </p:nvSpPr>
        <p:spPr>
          <a:xfrm>
            <a:off x="4587475" y="3846550"/>
            <a:ext cx="3836400" cy="473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600"/>
              <a:buFont typeface="Poppins ExtraBold"/>
              <a:buNone/>
              <a:defRPr>
                <a:solidFill>
                  <a:schemeClr val="lt2"/>
                </a:solidFill>
                <a:latin typeface="Poppins ExtraBold"/>
                <a:ea typeface="Poppins ExtraBold"/>
                <a:cs typeface="Poppins ExtraBold"/>
                <a:sym typeface="Poppins ExtraBold"/>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914" name="Google Shape;914;p25"/>
          <p:cNvSpPr/>
          <p:nvPr/>
        </p:nvSpPr>
        <p:spPr>
          <a:xfrm flipH="1">
            <a:off x="8748432" y="3767650"/>
            <a:ext cx="891000" cy="891000"/>
          </a:xfrm>
          <a:prstGeom prst="arc">
            <a:avLst>
              <a:gd fmla="val 16200000" name="adj1"/>
              <a:gd fmla="val 5375690"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spTree>
      <p:nvGrpSpPr>
        <p:cNvPr id="915" name="Shape 915"/>
        <p:cNvGrpSpPr/>
        <p:nvPr/>
      </p:nvGrpSpPr>
      <p:grpSpPr>
        <a:xfrm>
          <a:off x="0" y="0"/>
          <a:ext cx="0" cy="0"/>
          <a:chOff x="0" y="0"/>
          <a:chExt cx="0" cy="0"/>
        </a:xfrm>
      </p:grpSpPr>
      <p:sp>
        <p:nvSpPr>
          <p:cNvPr id="916" name="Google Shape;916;p26"/>
          <p:cNvSpPr/>
          <p:nvPr/>
        </p:nvSpPr>
        <p:spPr>
          <a:xfrm>
            <a:off x="-31125" y="-42250"/>
            <a:ext cx="9175200" cy="3887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6"/>
          <p:cNvSpPr txBox="1"/>
          <p:nvPr>
            <p:ph type="ctrTitle"/>
          </p:nvPr>
        </p:nvSpPr>
        <p:spPr>
          <a:xfrm>
            <a:off x="4578900" y="621975"/>
            <a:ext cx="3847200" cy="943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5200"/>
              <a:buNone/>
              <a:defRPr sz="6000">
                <a:solidFill>
                  <a:srgbClr val="FFFFFF"/>
                </a:solidFill>
                <a:latin typeface="Poppins ExtraBold"/>
                <a:ea typeface="Poppins ExtraBold"/>
                <a:cs typeface="Poppins ExtraBold"/>
                <a:sym typeface="Poppins ExtraBold"/>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
        <p:nvSpPr>
          <p:cNvPr id="918" name="Google Shape;918;p26"/>
          <p:cNvSpPr txBox="1"/>
          <p:nvPr>
            <p:ph idx="1" type="subTitle"/>
          </p:nvPr>
        </p:nvSpPr>
        <p:spPr>
          <a:xfrm>
            <a:off x="4578900" y="2071950"/>
            <a:ext cx="3847200" cy="853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600">
                <a:solidFill>
                  <a:srgbClr val="FFFFFF"/>
                </a:solidFill>
                <a:latin typeface="Nanum Gothic"/>
                <a:ea typeface="Nanum Gothic"/>
                <a:cs typeface="Nanum Gothic"/>
                <a:sym typeface="Nanum Gothic"/>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919" name="Google Shape;919;p26"/>
          <p:cNvSpPr txBox="1"/>
          <p:nvPr>
            <p:ph idx="2" type="subTitle"/>
          </p:nvPr>
        </p:nvSpPr>
        <p:spPr>
          <a:xfrm>
            <a:off x="3914925" y="1552700"/>
            <a:ext cx="4511400" cy="4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300"/>
              <a:buFont typeface="Poppins ExtraBold"/>
              <a:buNone/>
              <a:defRPr sz="2100">
                <a:solidFill>
                  <a:srgbClr val="FFFFFF"/>
                </a:solidFill>
                <a:latin typeface="Poppins ExtraBold"/>
                <a:ea typeface="Poppins ExtraBold"/>
                <a:cs typeface="Poppins ExtraBold"/>
                <a:sym typeface="Poppins ExtraBold"/>
              </a:defRPr>
            </a:lvl1pPr>
            <a:lvl2pPr lvl="1" rtl="0" algn="r">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2pPr>
            <a:lvl3pPr lvl="2" rtl="0" algn="r">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3pPr>
            <a:lvl4pPr lvl="3" rtl="0" algn="r">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4pPr>
            <a:lvl5pPr lvl="4" rtl="0" algn="r">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5pPr>
            <a:lvl6pPr lvl="5" rtl="0" algn="r">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6pPr>
            <a:lvl7pPr lvl="6" rtl="0" algn="r">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7pPr>
            <a:lvl8pPr lvl="7" rtl="0" algn="r">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8pPr>
            <a:lvl9pPr lvl="8" rtl="0" algn="r">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9pPr>
          </a:lstStyle>
          <a:p/>
        </p:txBody>
      </p:sp>
      <p:sp>
        <p:nvSpPr>
          <p:cNvPr id="920" name="Google Shape;920;p26"/>
          <p:cNvSpPr txBox="1"/>
          <p:nvPr/>
        </p:nvSpPr>
        <p:spPr>
          <a:xfrm>
            <a:off x="4532400" y="3845450"/>
            <a:ext cx="38916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000">
                <a:latin typeface="Nanum Gothic"/>
                <a:ea typeface="Nanum Gothic"/>
                <a:cs typeface="Nanum Gothic"/>
                <a:sym typeface="Nanum Gothic"/>
              </a:rPr>
              <a:t>CREDITS:</a:t>
            </a:r>
            <a:r>
              <a:rPr lang="en" sz="1000">
                <a:latin typeface="Nanum Gothic"/>
                <a:ea typeface="Nanum Gothic"/>
                <a:cs typeface="Nanum Gothic"/>
                <a:sym typeface="Nanum Gothic"/>
              </a:rPr>
              <a:t> This presentation template was created by </a:t>
            </a:r>
            <a:r>
              <a:rPr b="1" lang="en" sz="1000">
                <a:uFill>
                  <a:noFill/>
                </a:uFill>
                <a:latin typeface="Nanum Gothic"/>
                <a:ea typeface="Nanum Gothic"/>
                <a:cs typeface="Nanum Gothic"/>
                <a:sym typeface="Nanum Gothic"/>
                <a:hlinkClick r:id="rId2"/>
              </a:rPr>
              <a:t>Slidesgo</a:t>
            </a:r>
            <a:r>
              <a:rPr lang="en" sz="1000">
                <a:latin typeface="Nanum Gothic"/>
                <a:ea typeface="Nanum Gothic"/>
                <a:cs typeface="Nanum Gothic"/>
                <a:sym typeface="Nanum Gothic"/>
              </a:rPr>
              <a:t>, including icons by </a:t>
            </a:r>
            <a:r>
              <a:rPr b="1" lang="en" sz="1000">
                <a:uFill>
                  <a:noFill/>
                </a:uFill>
                <a:latin typeface="Nanum Gothic"/>
                <a:ea typeface="Nanum Gothic"/>
                <a:cs typeface="Nanum Gothic"/>
                <a:sym typeface="Nanum Gothic"/>
                <a:hlinkClick r:id="rId3"/>
              </a:rPr>
              <a:t>Flaticon</a:t>
            </a:r>
            <a:r>
              <a:rPr lang="en" sz="1000">
                <a:latin typeface="Nanum Gothic"/>
                <a:ea typeface="Nanum Gothic"/>
                <a:cs typeface="Nanum Gothic"/>
                <a:sym typeface="Nanum Gothic"/>
              </a:rPr>
              <a:t>, infographics &amp; images by </a:t>
            </a:r>
            <a:r>
              <a:rPr b="1" lang="en" sz="1000">
                <a:uFill>
                  <a:noFill/>
                </a:uFill>
                <a:latin typeface="Nanum Gothic"/>
                <a:ea typeface="Nanum Gothic"/>
                <a:cs typeface="Nanum Gothic"/>
                <a:sym typeface="Nanum Gothic"/>
                <a:hlinkClick r:id="rId4"/>
              </a:rPr>
              <a:t>Freepik</a:t>
            </a:r>
            <a:r>
              <a:rPr lang="en" sz="1000">
                <a:latin typeface="Nanum Gothic"/>
                <a:ea typeface="Nanum Gothic"/>
                <a:cs typeface="Nanum Gothic"/>
                <a:sym typeface="Nanum Gothic"/>
              </a:rPr>
              <a:t> </a:t>
            </a:r>
            <a:endParaRPr b="1" sz="1000">
              <a:latin typeface="Nanum Gothic"/>
              <a:ea typeface="Nanum Gothic"/>
              <a:cs typeface="Nanum Gothic"/>
              <a:sym typeface="Nanum Gothic"/>
            </a:endParaRPr>
          </a:p>
        </p:txBody>
      </p:sp>
      <p:sp>
        <p:nvSpPr>
          <p:cNvPr id="921" name="Google Shape;921;p26"/>
          <p:cNvSpPr/>
          <p:nvPr/>
        </p:nvSpPr>
        <p:spPr>
          <a:xfrm flipH="1">
            <a:off x="-1870872" y="592225"/>
            <a:ext cx="4301700" cy="4301700"/>
          </a:xfrm>
          <a:prstGeom prst="ellipse">
            <a:avLst/>
          </a:prstGeom>
          <a:solidFill>
            <a:srgbClr val="FEFF00">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6"/>
          <p:cNvSpPr/>
          <p:nvPr/>
        </p:nvSpPr>
        <p:spPr>
          <a:xfrm rot="-5400000">
            <a:off x="2222903" y="-821372"/>
            <a:ext cx="1540200" cy="1540200"/>
          </a:xfrm>
          <a:prstGeom prst="arc">
            <a:avLst>
              <a:gd fmla="val 5397259" name="adj1"/>
              <a:gd fmla="val 16223967"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4">
    <p:spTree>
      <p:nvGrpSpPr>
        <p:cNvPr id="923" name="Shape 9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 name="Shape 47"/>
        <p:cNvGrpSpPr/>
        <p:nvPr/>
      </p:nvGrpSpPr>
      <p:grpSpPr>
        <a:xfrm>
          <a:off x="0" y="0"/>
          <a:ext cx="0" cy="0"/>
          <a:chOff x="0" y="0"/>
          <a:chExt cx="0" cy="0"/>
        </a:xfrm>
      </p:grpSpPr>
      <p:sp>
        <p:nvSpPr>
          <p:cNvPr id="48" name="Google Shape;48;p4"/>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000"/>
              <a:buNone/>
              <a:defRPr>
                <a:solidFill>
                  <a:srgbClr val="FFFFFF"/>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0" name="Google Shape;50;p4"/>
          <p:cNvSpPr txBox="1"/>
          <p:nvPr>
            <p:ph idx="1" type="body"/>
          </p:nvPr>
        </p:nvSpPr>
        <p:spPr>
          <a:xfrm>
            <a:off x="631850" y="1152475"/>
            <a:ext cx="7792200" cy="3416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rgbClr val="434343"/>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grpSp>
        <p:nvGrpSpPr>
          <p:cNvPr id="51" name="Google Shape;51;p4"/>
          <p:cNvGrpSpPr/>
          <p:nvPr/>
        </p:nvGrpSpPr>
        <p:grpSpPr>
          <a:xfrm>
            <a:off x="7323499" y="-189099"/>
            <a:ext cx="1771746" cy="1597702"/>
            <a:chOff x="905425" y="238125"/>
            <a:chExt cx="5807100" cy="5236650"/>
          </a:xfrm>
        </p:grpSpPr>
        <p:sp>
          <p:nvSpPr>
            <p:cNvPr id="52" name="Google Shape;52;p4"/>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81" name="Google Shape;81;p5"/>
          <p:cNvSpPr/>
          <p:nvPr/>
        </p:nvSpPr>
        <p:spPr>
          <a:xfrm rot="5400000">
            <a:off x="7414125" y="2165025"/>
            <a:ext cx="891000" cy="891000"/>
          </a:xfrm>
          <a:prstGeom prst="arc">
            <a:avLst>
              <a:gd fmla="val 5358636" name="adj1"/>
              <a:gd fmla="val 16242871" name="adj2"/>
            </a:avLst>
          </a:prstGeom>
          <a:noFill/>
          <a:ln cap="flat" cmpd="sng" w="22860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2" name="Google Shape;82;p5"/>
          <p:cNvSpPr/>
          <p:nvPr/>
        </p:nvSpPr>
        <p:spPr>
          <a:xfrm rot="5400000">
            <a:off x="2654525" y="2034200"/>
            <a:ext cx="891000" cy="891000"/>
          </a:xfrm>
          <a:prstGeom prst="arc">
            <a:avLst>
              <a:gd fmla="val 56745" name="adj1"/>
              <a:gd fmla="val 20771488" name="adj2"/>
            </a:avLst>
          </a:prstGeom>
          <a:noFill/>
          <a:ln cap="flat" cmpd="sng" w="22860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5"/>
          <p:cNvGrpSpPr/>
          <p:nvPr/>
        </p:nvGrpSpPr>
        <p:grpSpPr>
          <a:xfrm>
            <a:off x="6174887" y="136850"/>
            <a:ext cx="2249090" cy="2028155"/>
            <a:chOff x="905425" y="238125"/>
            <a:chExt cx="5807100" cy="5236650"/>
          </a:xfrm>
        </p:grpSpPr>
        <p:sp>
          <p:nvSpPr>
            <p:cNvPr id="84" name="Google Shape;84;p5"/>
            <p:cNvSpPr/>
            <p:nvPr/>
          </p:nvSpPr>
          <p:spPr>
            <a:xfrm>
              <a:off x="2514475" y="263050"/>
              <a:ext cx="2589675" cy="25"/>
            </a:xfrm>
            <a:custGeom>
              <a:rect b="b" l="l" r="r" t="t"/>
              <a:pathLst>
                <a:path extrusionOk="0" h="1" w="103587">
                  <a:moveTo>
                    <a:pt x="1" y="1"/>
                  </a:moveTo>
                  <a:lnTo>
                    <a:pt x="103587"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1894150" y="695450"/>
              <a:ext cx="3829650" cy="25"/>
            </a:xfrm>
            <a:custGeom>
              <a:rect b="b" l="l" r="r" t="t"/>
              <a:pathLst>
                <a:path extrusionOk="0" h="1" w="153186">
                  <a:moveTo>
                    <a:pt x="0" y="1"/>
                  </a:moveTo>
                  <a:lnTo>
                    <a:pt x="153185"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1489375" y="1127850"/>
              <a:ext cx="4639875" cy="25"/>
            </a:xfrm>
            <a:custGeom>
              <a:rect b="b" l="l" r="r" t="t"/>
              <a:pathLst>
                <a:path extrusionOk="0" h="1" w="185595">
                  <a:moveTo>
                    <a:pt x="1" y="1"/>
                  </a:moveTo>
                  <a:lnTo>
                    <a:pt x="185594"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1189000" y="1559550"/>
              <a:ext cx="5240000" cy="25"/>
            </a:xfrm>
            <a:custGeom>
              <a:rect b="b" l="l" r="r" t="t"/>
              <a:pathLst>
                <a:path extrusionOk="0" h="1" w="209600">
                  <a:moveTo>
                    <a:pt x="0" y="1"/>
                  </a:moveTo>
                  <a:lnTo>
                    <a:pt x="209599"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1040125" y="1991950"/>
              <a:ext cx="5538375" cy="25"/>
            </a:xfrm>
            <a:custGeom>
              <a:rect b="b" l="l" r="r" t="t"/>
              <a:pathLst>
                <a:path extrusionOk="0" h="1" w="221535">
                  <a:moveTo>
                    <a:pt x="0" y="1"/>
                  </a:moveTo>
                  <a:lnTo>
                    <a:pt x="221535"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939100" y="2424350"/>
              <a:ext cx="5740450" cy="25"/>
            </a:xfrm>
            <a:custGeom>
              <a:rect b="b" l="l" r="r" t="t"/>
              <a:pathLst>
                <a:path extrusionOk="0" h="1" w="229618">
                  <a:moveTo>
                    <a:pt x="0" y="1"/>
                  </a:moveTo>
                  <a:lnTo>
                    <a:pt x="229617"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905425" y="2856125"/>
              <a:ext cx="5807100" cy="25"/>
            </a:xfrm>
            <a:custGeom>
              <a:rect b="b" l="l" r="r" t="t"/>
              <a:pathLst>
                <a:path extrusionOk="0" h="1" w="232284">
                  <a:moveTo>
                    <a:pt x="0" y="0"/>
                  </a:moveTo>
                  <a:lnTo>
                    <a:pt x="232283"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937100" y="3288525"/>
              <a:ext cx="5743775" cy="25"/>
            </a:xfrm>
            <a:custGeom>
              <a:rect b="b" l="l" r="r" t="t"/>
              <a:pathLst>
                <a:path extrusionOk="0" h="1" w="229751">
                  <a:moveTo>
                    <a:pt x="0" y="0"/>
                  </a:moveTo>
                  <a:lnTo>
                    <a:pt x="229751"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1036775" y="3720925"/>
              <a:ext cx="5544425" cy="25"/>
            </a:xfrm>
            <a:custGeom>
              <a:rect b="b" l="l" r="r" t="t"/>
              <a:pathLst>
                <a:path extrusionOk="0" h="1" w="221777">
                  <a:moveTo>
                    <a:pt x="1" y="0"/>
                  </a:moveTo>
                  <a:lnTo>
                    <a:pt x="22177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1189000" y="4152625"/>
              <a:ext cx="5240000" cy="25"/>
            </a:xfrm>
            <a:custGeom>
              <a:rect b="b" l="l" r="r" t="t"/>
              <a:pathLst>
                <a:path extrusionOk="0" h="1" w="209600">
                  <a:moveTo>
                    <a:pt x="0" y="0"/>
                  </a:move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1481300" y="4585025"/>
              <a:ext cx="4655375" cy="25"/>
            </a:xfrm>
            <a:custGeom>
              <a:rect b="b" l="l" r="r" t="t"/>
              <a:pathLst>
                <a:path extrusionOk="0" h="1" w="186215">
                  <a:moveTo>
                    <a:pt x="0" y="0"/>
                  </a:moveTo>
                  <a:lnTo>
                    <a:pt x="18621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1894150" y="5017425"/>
              <a:ext cx="3829650" cy="25"/>
            </a:xfrm>
            <a:custGeom>
              <a:rect b="b" l="l" r="r" t="t"/>
              <a:pathLst>
                <a:path extrusionOk="0" h="1" w="153186">
                  <a:moveTo>
                    <a:pt x="0" y="0"/>
                  </a:move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2553550" y="5449175"/>
              <a:ext cx="2510900" cy="25"/>
            </a:xfrm>
            <a:custGeom>
              <a:rect b="b" l="l" r="r" t="t"/>
              <a:pathLst>
                <a:path extrusionOk="0" h="1" w="100436">
                  <a:moveTo>
                    <a:pt x="0" y="0"/>
                  </a:moveTo>
                  <a:lnTo>
                    <a:pt x="1004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5"/>
          <p:cNvGrpSpPr/>
          <p:nvPr/>
        </p:nvGrpSpPr>
        <p:grpSpPr>
          <a:xfrm>
            <a:off x="3276832" y="2613351"/>
            <a:ext cx="1519137" cy="1369908"/>
            <a:chOff x="905425" y="238125"/>
            <a:chExt cx="5807100" cy="5236650"/>
          </a:xfrm>
        </p:grpSpPr>
        <p:sp>
          <p:nvSpPr>
            <p:cNvPr id="111" name="Google Shape;111;p5"/>
            <p:cNvSpPr/>
            <p:nvPr/>
          </p:nvSpPr>
          <p:spPr>
            <a:xfrm>
              <a:off x="2514475" y="263050"/>
              <a:ext cx="2589675" cy="25"/>
            </a:xfrm>
            <a:custGeom>
              <a:rect b="b" l="l" r="r" t="t"/>
              <a:pathLst>
                <a:path extrusionOk="0" h="1" w="103587">
                  <a:moveTo>
                    <a:pt x="1" y="1"/>
                  </a:moveTo>
                  <a:lnTo>
                    <a:pt x="103587"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1894150" y="695450"/>
              <a:ext cx="3829650" cy="25"/>
            </a:xfrm>
            <a:custGeom>
              <a:rect b="b" l="l" r="r" t="t"/>
              <a:pathLst>
                <a:path extrusionOk="0" h="1" w="153186">
                  <a:moveTo>
                    <a:pt x="0" y="1"/>
                  </a:moveTo>
                  <a:lnTo>
                    <a:pt x="153185"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1489375" y="1127850"/>
              <a:ext cx="4639875" cy="25"/>
            </a:xfrm>
            <a:custGeom>
              <a:rect b="b" l="l" r="r" t="t"/>
              <a:pathLst>
                <a:path extrusionOk="0" h="1" w="185595">
                  <a:moveTo>
                    <a:pt x="1" y="1"/>
                  </a:moveTo>
                  <a:lnTo>
                    <a:pt x="185594"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1189000" y="1559550"/>
              <a:ext cx="5240000" cy="25"/>
            </a:xfrm>
            <a:custGeom>
              <a:rect b="b" l="l" r="r" t="t"/>
              <a:pathLst>
                <a:path extrusionOk="0" h="1" w="209600">
                  <a:moveTo>
                    <a:pt x="0" y="1"/>
                  </a:moveTo>
                  <a:lnTo>
                    <a:pt x="209599"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1040125" y="1991950"/>
              <a:ext cx="5538375" cy="25"/>
            </a:xfrm>
            <a:custGeom>
              <a:rect b="b" l="l" r="r" t="t"/>
              <a:pathLst>
                <a:path extrusionOk="0" h="1" w="221535">
                  <a:moveTo>
                    <a:pt x="0" y="1"/>
                  </a:moveTo>
                  <a:lnTo>
                    <a:pt x="221535"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939100" y="2424350"/>
              <a:ext cx="5740450" cy="25"/>
            </a:xfrm>
            <a:custGeom>
              <a:rect b="b" l="l" r="r" t="t"/>
              <a:pathLst>
                <a:path extrusionOk="0" h="1" w="229618">
                  <a:moveTo>
                    <a:pt x="0" y="1"/>
                  </a:moveTo>
                  <a:lnTo>
                    <a:pt x="229617"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905425" y="2856125"/>
              <a:ext cx="5807100" cy="25"/>
            </a:xfrm>
            <a:custGeom>
              <a:rect b="b" l="l" r="r" t="t"/>
              <a:pathLst>
                <a:path extrusionOk="0" h="1" w="232284">
                  <a:moveTo>
                    <a:pt x="0" y="0"/>
                  </a:moveTo>
                  <a:lnTo>
                    <a:pt x="232283"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937100" y="3288525"/>
              <a:ext cx="5743775" cy="25"/>
            </a:xfrm>
            <a:custGeom>
              <a:rect b="b" l="l" r="r" t="t"/>
              <a:pathLst>
                <a:path extrusionOk="0" h="1" w="229751">
                  <a:moveTo>
                    <a:pt x="0" y="0"/>
                  </a:moveTo>
                  <a:lnTo>
                    <a:pt x="229751"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1036775" y="3720925"/>
              <a:ext cx="5544425" cy="25"/>
            </a:xfrm>
            <a:custGeom>
              <a:rect b="b" l="l" r="r" t="t"/>
              <a:pathLst>
                <a:path extrusionOk="0" h="1" w="221777">
                  <a:moveTo>
                    <a:pt x="1" y="0"/>
                  </a:moveTo>
                  <a:lnTo>
                    <a:pt x="22177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1189000" y="4152625"/>
              <a:ext cx="5240000" cy="25"/>
            </a:xfrm>
            <a:custGeom>
              <a:rect b="b" l="l" r="r" t="t"/>
              <a:pathLst>
                <a:path extrusionOk="0" h="1" w="209600">
                  <a:moveTo>
                    <a:pt x="0" y="0"/>
                  </a:move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1481300" y="4585025"/>
              <a:ext cx="4655375" cy="25"/>
            </a:xfrm>
            <a:custGeom>
              <a:rect b="b" l="l" r="r" t="t"/>
              <a:pathLst>
                <a:path extrusionOk="0" h="1" w="186215">
                  <a:moveTo>
                    <a:pt x="0" y="0"/>
                  </a:moveTo>
                  <a:lnTo>
                    <a:pt x="18621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1894150" y="5017425"/>
              <a:ext cx="3829650" cy="25"/>
            </a:xfrm>
            <a:custGeom>
              <a:rect b="b" l="l" r="r" t="t"/>
              <a:pathLst>
                <a:path extrusionOk="0" h="1" w="153186">
                  <a:moveTo>
                    <a:pt x="0" y="0"/>
                  </a:move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2553550" y="5449175"/>
              <a:ext cx="2510900" cy="25"/>
            </a:xfrm>
            <a:custGeom>
              <a:rect b="b" l="l" r="r" t="t"/>
              <a:pathLst>
                <a:path extrusionOk="0" h="1" w="100436">
                  <a:moveTo>
                    <a:pt x="0" y="0"/>
                  </a:moveTo>
                  <a:lnTo>
                    <a:pt x="1004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5"/>
          <p:cNvSpPr txBox="1"/>
          <p:nvPr>
            <p:ph idx="1" type="subTitle"/>
          </p:nvPr>
        </p:nvSpPr>
        <p:spPr>
          <a:xfrm>
            <a:off x="720000" y="3404975"/>
            <a:ext cx="25014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8" name="Google Shape;138;p5"/>
          <p:cNvSpPr txBox="1"/>
          <p:nvPr>
            <p:ph idx="2" type="subTitle"/>
          </p:nvPr>
        </p:nvSpPr>
        <p:spPr>
          <a:xfrm>
            <a:off x="5922600" y="3404975"/>
            <a:ext cx="2501400" cy="67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9" name="Google Shape;139;p5"/>
          <p:cNvSpPr txBox="1"/>
          <p:nvPr>
            <p:ph idx="3" type="subTitle"/>
          </p:nvPr>
        </p:nvSpPr>
        <p:spPr>
          <a:xfrm>
            <a:off x="720000" y="2615875"/>
            <a:ext cx="2501400" cy="7857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39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140" name="Google Shape;140;p5"/>
          <p:cNvSpPr txBox="1"/>
          <p:nvPr>
            <p:ph idx="4" type="subTitle"/>
          </p:nvPr>
        </p:nvSpPr>
        <p:spPr>
          <a:xfrm>
            <a:off x="5922600" y="2615875"/>
            <a:ext cx="2501400" cy="785700"/>
          </a:xfrm>
          <a:prstGeom prst="rect">
            <a:avLst/>
          </a:prstGeom>
          <a:solidFill>
            <a:srgbClr val="000000"/>
          </a:solidFill>
        </p:spPr>
        <p:txBody>
          <a:bodyPr anchorCtr="0" anchor="ctr" bIns="91425" lIns="91425" spcFirstLastPara="1" rIns="91425" wrap="square" tIns="91425">
            <a:noAutofit/>
          </a:bodyPr>
          <a:lstStyle>
            <a:lvl1pPr lvl="0" rtl="0" algn="r">
              <a:spcBef>
                <a:spcPts val="0"/>
              </a:spcBef>
              <a:spcAft>
                <a:spcPts val="0"/>
              </a:spcAft>
              <a:buClr>
                <a:srgbClr val="FFFFFF"/>
              </a:buClr>
              <a:buSzPts val="2100"/>
              <a:buFont typeface="Poppins ExtraBold"/>
              <a:buNone/>
              <a:defRPr sz="39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1" name="Shape 141"/>
        <p:cNvGrpSpPr/>
        <p:nvPr/>
      </p:nvGrpSpPr>
      <p:grpSpPr>
        <a:xfrm>
          <a:off x="0" y="0"/>
          <a:ext cx="0" cy="0"/>
          <a:chOff x="0" y="0"/>
          <a:chExt cx="0" cy="0"/>
        </a:xfrm>
      </p:grpSpPr>
      <p:sp>
        <p:nvSpPr>
          <p:cNvPr id="142" name="Google Shape;142;p6"/>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4" name="Shape 144"/>
        <p:cNvGrpSpPr/>
        <p:nvPr/>
      </p:nvGrpSpPr>
      <p:grpSpPr>
        <a:xfrm>
          <a:off x="0" y="0"/>
          <a:ext cx="0" cy="0"/>
          <a:chOff x="0" y="0"/>
          <a:chExt cx="0" cy="0"/>
        </a:xfrm>
      </p:grpSpPr>
      <p:sp>
        <p:nvSpPr>
          <p:cNvPr id="145" name="Google Shape;145;p7"/>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147" name="Google Shape;147;p7"/>
          <p:cNvSpPr txBox="1"/>
          <p:nvPr>
            <p:ph idx="1" type="body"/>
          </p:nvPr>
        </p:nvSpPr>
        <p:spPr>
          <a:xfrm>
            <a:off x="749575" y="1717200"/>
            <a:ext cx="3925800" cy="2886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Red Hat Text"/>
              <a:buChar char="●"/>
              <a:defRPr/>
            </a:lvl1pPr>
            <a:lvl2pPr indent="-317500" lvl="1" marL="914400">
              <a:spcBef>
                <a:spcPts val="1000"/>
              </a:spcBef>
              <a:spcAft>
                <a:spcPts val="0"/>
              </a:spcAft>
              <a:buClr>
                <a:srgbClr val="142850"/>
              </a:buClr>
              <a:buSzPts val="1400"/>
              <a:buFont typeface="Red Hat Text"/>
              <a:buChar char="○"/>
              <a:defRPr/>
            </a:lvl2pPr>
            <a:lvl3pPr indent="-317500" lvl="2" marL="1371600">
              <a:spcBef>
                <a:spcPts val="0"/>
              </a:spcBef>
              <a:spcAft>
                <a:spcPts val="0"/>
              </a:spcAft>
              <a:buClr>
                <a:srgbClr val="142850"/>
              </a:buClr>
              <a:buSzPts val="1400"/>
              <a:buFont typeface="Red Hat Text"/>
              <a:buChar char="■"/>
              <a:defRPr/>
            </a:lvl3pPr>
            <a:lvl4pPr indent="-317500" lvl="3" marL="1828800">
              <a:spcBef>
                <a:spcPts val="0"/>
              </a:spcBef>
              <a:spcAft>
                <a:spcPts val="0"/>
              </a:spcAft>
              <a:buClr>
                <a:srgbClr val="142850"/>
              </a:buClr>
              <a:buSzPts val="1400"/>
              <a:buFont typeface="Red Hat Text"/>
              <a:buChar char="●"/>
              <a:defRPr/>
            </a:lvl4pPr>
            <a:lvl5pPr indent="-317500" lvl="4" marL="2286000">
              <a:spcBef>
                <a:spcPts val="0"/>
              </a:spcBef>
              <a:spcAft>
                <a:spcPts val="0"/>
              </a:spcAft>
              <a:buClr>
                <a:srgbClr val="142850"/>
              </a:buClr>
              <a:buSzPts val="1400"/>
              <a:buFont typeface="Red Hat Text"/>
              <a:buChar char="○"/>
              <a:defRPr/>
            </a:lvl5pPr>
            <a:lvl6pPr indent="-317500" lvl="5" marL="2743200">
              <a:spcBef>
                <a:spcPts val="0"/>
              </a:spcBef>
              <a:spcAft>
                <a:spcPts val="0"/>
              </a:spcAft>
              <a:buClr>
                <a:srgbClr val="142850"/>
              </a:buClr>
              <a:buSzPts val="1400"/>
              <a:buFont typeface="Red Hat Text"/>
              <a:buChar char="■"/>
              <a:defRPr/>
            </a:lvl6pPr>
            <a:lvl7pPr indent="-317500" lvl="6" marL="3200400">
              <a:spcBef>
                <a:spcPts val="0"/>
              </a:spcBef>
              <a:spcAft>
                <a:spcPts val="0"/>
              </a:spcAft>
              <a:buClr>
                <a:srgbClr val="142850"/>
              </a:buClr>
              <a:buSzPts val="1400"/>
              <a:buFont typeface="Red Hat Text"/>
              <a:buChar char="●"/>
              <a:defRPr/>
            </a:lvl7pPr>
            <a:lvl8pPr indent="-317500" lvl="7" marL="3657600">
              <a:spcBef>
                <a:spcPts val="0"/>
              </a:spcBef>
              <a:spcAft>
                <a:spcPts val="0"/>
              </a:spcAft>
              <a:buClr>
                <a:srgbClr val="142850"/>
              </a:buClr>
              <a:buSzPts val="1400"/>
              <a:buFont typeface="Red Hat Text"/>
              <a:buChar char="○"/>
              <a:defRPr/>
            </a:lvl8pPr>
            <a:lvl9pPr indent="-317500" lvl="8" marL="4114800">
              <a:spcBef>
                <a:spcPts val="0"/>
              </a:spcBef>
              <a:spcAft>
                <a:spcPts val="0"/>
              </a:spcAft>
              <a:buClr>
                <a:srgbClr val="142850"/>
              </a:buClr>
              <a:buSzPts val="1400"/>
              <a:buFont typeface="Red Hat Tex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8" name="Shape 148"/>
        <p:cNvGrpSpPr/>
        <p:nvPr/>
      </p:nvGrpSpPr>
      <p:grpSpPr>
        <a:xfrm>
          <a:off x="0" y="0"/>
          <a:ext cx="0" cy="0"/>
          <a:chOff x="0" y="0"/>
          <a:chExt cx="0" cy="0"/>
        </a:xfrm>
      </p:grpSpPr>
      <p:sp>
        <p:nvSpPr>
          <p:cNvPr id="149" name="Google Shape;149;p8"/>
          <p:cNvSpPr txBox="1"/>
          <p:nvPr>
            <p:ph type="title"/>
          </p:nvPr>
        </p:nvSpPr>
        <p:spPr>
          <a:xfrm>
            <a:off x="1905600" y="2058325"/>
            <a:ext cx="5368800" cy="17136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50" name="Google Shape;150;p8"/>
          <p:cNvSpPr/>
          <p:nvPr/>
        </p:nvSpPr>
        <p:spPr>
          <a:xfrm rot="-5400000">
            <a:off x="577578" y="-309473"/>
            <a:ext cx="607500" cy="607500"/>
          </a:xfrm>
          <a:prstGeom prst="arc">
            <a:avLst>
              <a:gd fmla="val 5397259" name="adj1"/>
              <a:gd fmla="val 16223967" name="adj2"/>
            </a:avLst>
          </a:prstGeom>
          <a:noFill/>
          <a:ln cap="flat" cmpd="sng" w="22860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8687632" y="3310327"/>
            <a:ext cx="1059000" cy="1059000"/>
          </a:xfrm>
          <a:prstGeom prst="arc">
            <a:avLst>
              <a:gd fmla="val 5397259" name="adj1"/>
              <a:gd fmla="val 16223967" name="adj2"/>
            </a:avLst>
          </a:prstGeom>
          <a:noFill/>
          <a:ln cap="flat" cmpd="sng" w="22860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8"/>
          <p:cNvGrpSpPr/>
          <p:nvPr/>
        </p:nvGrpSpPr>
        <p:grpSpPr>
          <a:xfrm>
            <a:off x="-470742" y="2684770"/>
            <a:ext cx="2381492" cy="2147550"/>
            <a:chOff x="905425" y="238125"/>
            <a:chExt cx="5807100" cy="5236650"/>
          </a:xfrm>
        </p:grpSpPr>
        <p:sp>
          <p:nvSpPr>
            <p:cNvPr id="153" name="Google Shape;153;p8"/>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8"/>
          <p:cNvGrpSpPr/>
          <p:nvPr/>
        </p:nvGrpSpPr>
        <p:grpSpPr>
          <a:xfrm>
            <a:off x="7310754" y="298028"/>
            <a:ext cx="1376863" cy="1241610"/>
            <a:chOff x="905425" y="238125"/>
            <a:chExt cx="5807100" cy="5236650"/>
          </a:xfrm>
        </p:grpSpPr>
        <p:sp>
          <p:nvSpPr>
            <p:cNvPr id="180" name="Google Shape;180;p8"/>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8"/>
          <p:cNvGrpSpPr/>
          <p:nvPr/>
        </p:nvGrpSpPr>
        <p:grpSpPr>
          <a:xfrm>
            <a:off x="1042735" y="-394270"/>
            <a:ext cx="1174196" cy="1058851"/>
            <a:chOff x="905425" y="238125"/>
            <a:chExt cx="5807100" cy="5236650"/>
          </a:xfrm>
        </p:grpSpPr>
        <p:sp>
          <p:nvSpPr>
            <p:cNvPr id="207" name="Google Shape;207;p8"/>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8"/>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8"/>
          <p:cNvSpPr/>
          <p:nvPr/>
        </p:nvSpPr>
        <p:spPr>
          <a:xfrm rot="5400000">
            <a:off x="6805794" y="4265399"/>
            <a:ext cx="1956600" cy="1956600"/>
          </a:xfrm>
          <a:prstGeom prst="arc">
            <a:avLst>
              <a:gd fmla="val 5397259" name="adj1"/>
              <a:gd fmla="val 16223967" name="adj2"/>
            </a:avLst>
          </a:prstGeom>
          <a:noFill/>
          <a:ln cap="flat" cmpd="sng" w="22860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p:nvPr/>
        </p:nvSpPr>
        <p:spPr>
          <a:xfrm rot="10800000">
            <a:off x="-679279" y="2684772"/>
            <a:ext cx="1316700" cy="1316700"/>
          </a:xfrm>
          <a:prstGeom prst="arc">
            <a:avLst>
              <a:gd fmla="val 5397259" name="adj1"/>
              <a:gd fmla="val 16223967" name="adj2"/>
            </a:avLst>
          </a:prstGeom>
          <a:noFill/>
          <a:ln cap="flat" cmpd="sng" w="22860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 name="Google Shape;235;p8"/>
          <p:cNvGrpSpPr/>
          <p:nvPr/>
        </p:nvGrpSpPr>
        <p:grpSpPr>
          <a:xfrm>
            <a:off x="8034341" y="3069118"/>
            <a:ext cx="779313" cy="702758"/>
            <a:chOff x="905425" y="238125"/>
            <a:chExt cx="5807100" cy="5236650"/>
          </a:xfrm>
        </p:grpSpPr>
        <p:sp>
          <p:nvSpPr>
            <p:cNvPr id="236" name="Google Shape;236;p8"/>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8"/>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8"/>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9"/>
          <p:cNvSpPr/>
          <p:nvPr/>
        </p:nvSpPr>
        <p:spPr>
          <a:xfrm>
            <a:off x="-22350" y="-30450"/>
            <a:ext cx="5529900" cy="5204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txBox="1"/>
          <p:nvPr>
            <p:ph type="title"/>
          </p:nvPr>
        </p:nvSpPr>
        <p:spPr>
          <a:xfrm>
            <a:off x="720000" y="2597900"/>
            <a:ext cx="4202100" cy="7272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4200"/>
              <a:buNone/>
              <a:defRPr sz="3500">
                <a:solidFill>
                  <a:srgbClr val="FFFFFF"/>
                </a:solidFill>
              </a:defRPr>
            </a:lvl1pPr>
            <a:lvl2pPr lvl="1" algn="ctr">
              <a:spcBef>
                <a:spcPts val="0"/>
              </a:spcBef>
              <a:spcAft>
                <a:spcPts val="0"/>
              </a:spcAft>
              <a:buClr>
                <a:srgbClr val="FFFFFF"/>
              </a:buClr>
              <a:buSzPts val="4200"/>
              <a:buNone/>
              <a:defRPr sz="4200">
                <a:solidFill>
                  <a:srgbClr val="FFFFFF"/>
                </a:solidFill>
              </a:defRPr>
            </a:lvl2pPr>
            <a:lvl3pPr lvl="2" algn="ctr">
              <a:spcBef>
                <a:spcPts val="0"/>
              </a:spcBef>
              <a:spcAft>
                <a:spcPts val="0"/>
              </a:spcAft>
              <a:buClr>
                <a:srgbClr val="FFFFFF"/>
              </a:buClr>
              <a:buSzPts val="4200"/>
              <a:buNone/>
              <a:defRPr sz="4200">
                <a:solidFill>
                  <a:srgbClr val="FFFFFF"/>
                </a:solidFill>
              </a:defRPr>
            </a:lvl3pPr>
            <a:lvl4pPr lvl="3" algn="ctr">
              <a:spcBef>
                <a:spcPts val="0"/>
              </a:spcBef>
              <a:spcAft>
                <a:spcPts val="0"/>
              </a:spcAft>
              <a:buClr>
                <a:srgbClr val="FFFFFF"/>
              </a:buClr>
              <a:buSzPts val="4200"/>
              <a:buNone/>
              <a:defRPr sz="4200">
                <a:solidFill>
                  <a:srgbClr val="FFFFFF"/>
                </a:solidFill>
              </a:defRPr>
            </a:lvl4pPr>
            <a:lvl5pPr lvl="4" algn="ctr">
              <a:spcBef>
                <a:spcPts val="0"/>
              </a:spcBef>
              <a:spcAft>
                <a:spcPts val="0"/>
              </a:spcAft>
              <a:buClr>
                <a:srgbClr val="FFFFFF"/>
              </a:buClr>
              <a:buSzPts val="4200"/>
              <a:buNone/>
              <a:defRPr sz="4200">
                <a:solidFill>
                  <a:srgbClr val="FFFFFF"/>
                </a:solidFill>
              </a:defRPr>
            </a:lvl5pPr>
            <a:lvl6pPr lvl="5" algn="ctr">
              <a:spcBef>
                <a:spcPts val="0"/>
              </a:spcBef>
              <a:spcAft>
                <a:spcPts val="0"/>
              </a:spcAft>
              <a:buClr>
                <a:srgbClr val="FFFFFF"/>
              </a:buClr>
              <a:buSzPts val="4200"/>
              <a:buNone/>
              <a:defRPr sz="4200">
                <a:solidFill>
                  <a:srgbClr val="FFFFFF"/>
                </a:solidFill>
              </a:defRPr>
            </a:lvl6pPr>
            <a:lvl7pPr lvl="6" algn="ctr">
              <a:spcBef>
                <a:spcPts val="0"/>
              </a:spcBef>
              <a:spcAft>
                <a:spcPts val="0"/>
              </a:spcAft>
              <a:buClr>
                <a:srgbClr val="FFFFFF"/>
              </a:buClr>
              <a:buSzPts val="4200"/>
              <a:buNone/>
              <a:defRPr sz="4200">
                <a:solidFill>
                  <a:srgbClr val="FFFFFF"/>
                </a:solidFill>
              </a:defRPr>
            </a:lvl7pPr>
            <a:lvl8pPr lvl="7" algn="ctr">
              <a:spcBef>
                <a:spcPts val="0"/>
              </a:spcBef>
              <a:spcAft>
                <a:spcPts val="0"/>
              </a:spcAft>
              <a:buClr>
                <a:srgbClr val="FFFFFF"/>
              </a:buClr>
              <a:buSzPts val="4200"/>
              <a:buNone/>
              <a:defRPr sz="4200">
                <a:solidFill>
                  <a:srgbClr val="FFFFFF"/>
                </a:solidFill>
              </a:defRPr>
            </a:lvl8pPr>
            <a:lvl9pPr lvl="8" algn="ctr">
              <a:spcBef>
                <a:spcPts val="0"/>
              </a:spcBef>
              <a:spcAft>
                <a:spcPts val="0"/>
              </a:spcAft>
              <a:buClr>
                <a:srgbClr val="FFFFFF"/>
              </a:buClr>
              <a:buSzPts val="4200"/>
              <a:buNone/>
              <a:defRPr sz="4200">
                <a:solidFill>
                  <a:srgbClr val="FFFFFF"/>
                </a:solidFill>
              </a:defRPr>
            </a:lvl9pPr>
          </a:lstStyle>
          <a:p/>
        </p:txBody>
      </p:sp>
      <p:sp>
        <p:nvSpPr>
          <p:cNvPr id="265" name="Google Shape;265;p9"/>
          <p:cNvSpPr txBox="1"/>
          <p:nvPr>
            <p:ph idx="1" type="subTitle"/>
          </p:nvPr>
        </p:nvSpPr>
        <p:spPr>
          <a:xfrm>
            <a:off x="720000" y="3412675"/>
            <a:ext cx="4045200" cy="1235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rgbClr val="FFFFFF"/>
              </a:buClr>
              <a:buSzPts val="2100"/>
              <a:buNone/>
              <a:defRPr>
                <a:solidFill>
                  <a:srgbClr val="FFFFFF"/>
                </a:solidFill>
              </a:defRPr>
            </a:lvl1pPr>
            <a:lvl2pPr lvl="1" algn="ctr">
              <a:lnSpc>
                <a:spcPct val="100000"/>
              </a:lnSpc>
              <a:spcBef>
                <a:spcPts val="0"/>
              </a:spcBef>
              <a:spcAft>
                <a:spcPts val="0"/>
              </a:spcAft>
              <a:buClr>
                <a:srgbClr val="FFFFFF"/>
              </a:buClr>
              <a:buSzPts val="2100"/>
              <a:buNone/>
              <a:defRPr sz="2100">
                <a:solidFill>
                  <a:srgbClr val="FFFFFF"/>
                </a:solidFill>
              </a:defRPr>
            </a:lvl2pPr>
            <a:lvl3pPr lvl="2" algn="ctr">
              <a:lnSpc>
                <a:spcPct val="100000"/>
              </a:lnSpc>
              <a:spcBef>
                <a:spcPts val="0"/>
              </a:spcBef>
              <a:spcAft>
                <a:spcPts val="0"/>
              </a:spcAft>
              <a:buClr>
                <a:srgbClr val="FFFFFF"/>
              </a:buClr>
              <a:buSzPts val="2100"/>
              <a:buNone/>
              <a:defRPr sz="2100">
                <a:solidFill>
                  <a:srgbClr val="FFFFFF"/>
                </a:solidFill>
              </a:defRPr>
            </a:lvl3pPr>
            <a:lvl4pPr lvl="3" algn="ctr">
              <a:lnSpc>
                <a:spcPct val="100000"/>
              </a:lnSpc>
              <a:spcBef>
                <a:spcPts val="0"/>
              </a:spcBef>
              <a:spcAft>
                <a:spcPts val="0"/>
              </a:spcAft>
              <a:buClr>
                <a:srgbClr val="FFFFFF"/>
              </a:buClr>
              <a:buSzPts val="2100"/>
              <a:buNone/>
              <a:defRPr sz="2100">
                <a:solidFill>
                  <a:srgbClr val="FFFFFF"/>
                </a:solidFill>
              </a:defRPr>
            </a:lvl4pPr>
            <a:lvl5pPr lvl="4" algn="ctr">
              <a:lnSpc>
                <a:spcPct val="100000"/>
              </a:lnSpc>
              <a:spcBef>
                <a:spcPts val="0"/>
              </a:spcBef>
              <a:spcAft>
                <a:spcPts val="0"/>
              </a:spcAft>
              <a:buClr>
                <a:srgbClr val="FFFFFF"/>
              </a:buClr>
              <a:buSzPts val="2100"/>
              <a:buNone/>
              <a:defRPr sz="2100">
                <a:solidFill>
                  <a:srgbClr val="FFFFFF"/>
                </a:solidFill>
              </a:defRPr>
            </a:lvl5pPr>
            <a:lvl6pPr lvl="5" algn="ctr">
              <a:lnSpc>
                <a:spcPct val="100000"/>
              </a:lnSpc>
              <a:spcBef>
                <a:spcPts val="0"/>
              </a:spcBef>
              <a:spcAft>
                <a:spcPts val="0"/>
              </a:spcAft>
              <a:buClr>
                <a:srgbClr val="FFFFFF"/>
              </a:buClr>
              <a:buSzPts val="2100"/>
              <a:buNone/>
              <a:defRPr sz="2100">
                <a:solidFill>
                  <a:srgbClr val="FFFFFF"/>
                </a:solidFill>
              </a:defRPr>
            </a:lvl6pPr>
            <a:lvl7pPr lvl="6" algn="ctr">
              <a:lnSpc>
                <a:spcPct val="100000"/>
              </a:lnSpc>
              <a:spcBef>
                <a:spcPts val="0"/>
              </a:spcBef>
              <a:spcAft>
                <a:spcPts val="0"/>
              </a:spcAft>
              <a:buClr>
                <a:srgbClr val="FFFFFF"/>
              </a:buClr>
              <a:buSzPts val="2100"/>
              <a:buNone/>
              <a:defRPr sz="2100">
                <a:solidFill>
                  <a:srgbClr val="FFFFFF"/>
                </a:solidFill>
              </a:defRPr>
            </a:lvl7pPr>
            <a:lvl8pPr lvl="7" algn="ctr">
              <a:lnSpc>
                <a:spcPct val="100000"/>
              </a:lnSpc>
              <a:spcBef>
                <a:spcPts val="0"/>
              </a:spcBef>
              <a:spcAft>
                <a:spcPts val="0"/>
              </a:spcAft>
              <a:buClr>
                <a:srgbClr val="FFFFFF"/>
              </a:buClr>
              <a:buSzPts val="2100"/>
              <a:buNone/>
              <a:defRPr sz="2100">
                <a:solidFill>
                  <a:srgbClr val="FFFFFF"/>
                </a:solidFill>
              </a:defRPr>
            </a:lvl8pPr>
            <a:lvl9pPr lvl="8" algn="ctr">
              <a:lnSpc>
                <a:spcPct val="100000"/>
              </a:lnSpc>
              <a:spcBef>
                <a:spcPts val="0"/>
              </a:spcBef>
              <a:spcAft>
                <a:spcPts val="0"/>
              </a:spcAft>
              <a:buClr>
                <a:srgbClr val="FFFFFF"/>
              </a:buClr>
              <a:buSzPts val="2100"/>
              <a:buNone/>
              <a:defRPr sz="2100">
                <a:solidFill>
                  <a:srgbClr val="FFFFFF"/>
                </a:solidFill>
              </a:defRPr>
            </a:lvl9pPr>
          </a:lstStyle>
          <a:p/>
        </p:txBody>
      </p:sp>
      <p:sp>
        <p:nvSpPr>
          <p:cNvPr id="266" name="Google Shape;266;p9"/>
          <p:cNvSpPr/>
          <p:nvPr/>
        </p:nvSpPr>
        <p:spPr>
          <a:xfrm>
            <a:off x="-476825" y="739650"/>
            <a:ext cx="891000" cy="891000"/>
          </a:xfrm>
          <a:prstGeom prst="arc">
            <a:avLst>
              <a:gd fmla="val 16200000" name="adj1"/>
              <a:gd fmla="val 5375690" name="adj2"/>
            </a:avLst>
          </a:prstGeom>
          <a:noFill/>
          <a:ln cap="flat" cmpd="sng" w="22860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7" name="Shape 267"/>
        <p:cNvGrpSpPr/>
        <p:nvPr/>
      </p:nvGrpSpPr>
      <p:grpSpPr>
        <a:xfrm>
          <a:off x="0" y="0"/>
          <a:ext cx="0" cy="0"/>
          <a:chOff x="0" y="0"/>
          <a:chExt cx="0" cy="0"/>
        </a:xfrm>
      </p:grpSpPr>
      <p:sp>
        <p:nvSpPr>
          <p:cNvPr id="268" name="Google Shape;268;p10"/>
          <p:cNvSpPr txBox="1"/>
          <p:nvPr>
            <p:ph idx="1" type="body"/>
          </p:nvPr>
        </p:nvSpPr>
        <p:spPr>
          <a:xfrm>
            <a:off x="720000" y="661500"/>
            <a:ext cx="3395700" cy="21042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600"/>
              <a:buNone/>
              <a:defRPr sz="3300">
                <a:latin typeface="Poppins ExtraBold"/>
                <a:ea typeface="Poppins ExtraBold"/>
                <a:cs typeface="Poppins ExtraBold"/>
                <a:sym typeface="Poppins ExtraBold"/>
              </a:defRPr>
            </a:lvl1pPr>
          </a:lstStyle>
          <a:p/>
        </p:txBody>
      </p:sp>
      <p:grpSp>
        <p:nvGrpSpPr>
          <p:cNvPr id="269" name="Google Shape;269;p10"/>
          <p:cNvGrpSpPr/>
          <p:nvPr/>
        </p:nvGrpSpPr>
        <p:grpSpPr>
          <a:xfrm>
            <a:off x="7200533" y="-392855"/>
            <a:ext cx="2381492" cy="2147550"/>
            <a:chOff x="905425" y="238125"/>
            <a:chExt cx="5807100" cy="5236650"/>
          </a:xfrm>
        </p:grpSpPr>
        <p:sp>
          <p:nvSpPr>
            <p:cNvPr id="270" name="Google Shape;270;p10"/>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0"/>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0"/>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0"/>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0"/>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0"/>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0"/>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0"/>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0"/>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0"/>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0"/>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0"/>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0"/>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0"/>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0"/>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10"/>
          <p:cNvSpPr/>
          <p:nvPr/>
        </p:nvSpPr>
        <p:spPr>
          <a:xfrm>
            <a:off x="8530821" y="1377497"/>
            <a:ext cx="1316700" cy="1316700"/>
          </a:xfrm>
          <a:prstGeom prst="arc">
            <a:avLst>
              <a:gd fmla="val 5397259" name="adj1"/>
              <a:gd fmla="val 16223967"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0"/>
          <p:cNvSpPr/>
          <p:nvPr/>
        </p:nvSpPr>
        <p:spPr>
          <a:xfrm>
            <a:off x="3799950" y="1195950"/>
            <a:ext cx="4301700" cy="4301700"/>
          </a:xfrm>
          <a:prstGeom prst="ellipse">
            <a:avLst/>
          </a:prstGeom>
          <a:solidFill>
            <a:srgbClr val="FEFF00">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0"/>
          <p:cNvGrpSpPr/>
          <p:nvPr/>
        </p:nvGrpSpPr>
        <p:grpSpPr>
          <a:xfrm>
            <a:off x="-521389" y="1195957"/>
            <a:ext cx="1148064" cy="1035286"/>
            <a:chOff x="905425" y="238125"/>
            <a:chExt cx="5807100" cy="5236650"/>
          </a:xfrm>
        </p:grpSpPr>
        <p:sp>
          <p:nvSpPr>
            <p:cNvPr id="299" name="Google Shape;299;p10"/>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0"/>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0"/>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0"/>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0"/>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0"/>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0"/>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0"/>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0"/>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0"/>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0"/>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0"/>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0"/>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0"/>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0"/>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0"/>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0"/>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0"/>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0"/>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0"/>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0"/>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0"/>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0"/>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0"/>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0"/>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0"/>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theme" Target="../theme/theme1.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Font typeface="Poppins Black"/>
              <a:buNone/>
              <a:defRPr sz="3000">
                <a:latin typeface="Poppins Black"/>
                <a:ea typeface="Poppins Black"/>
                <a:cs typeface="Poppins Black"/>
                <a:sym typeface="Poppins Black"/>
              </a:defRPr>
            </a:lvl1pPr>
            <a:lvl2pPr lvl="1">
              <a:spcBef>
                <a:spcPts val="0"/>
              </a:spcBef>
              <a:spcAft>
                <a:spcPts val="0"/>
              </a:spcAft>
              <a:buSzPts val="3000"/>
              <a:buFont typeface="Poppins Black"/>
              <a:buNone/>
              <a:defRPr sz="3000">
                <a:latin typeface="Poppins Black"/>
                <a:ea typeface="Poppins Black"/>
                <a:cs typeface="Poppins Black"/>
                <a:sym typeface="Poppins Black"/>
              </a:defRPr>
            </a:lvl2pPr>
            <a:lvl3pPr lvl="2">
              <a:spcBef>
                <a:spcPts val="0"/>
              </a:spcBef>
              <a:spcAft>
                <a:spcPts val="0"/>
              </a:spcAft>
              <a:buSzPts val="3000"/>
              <a:buFont typeface="Poppins Black"/>
              <a:buNone/>
              <a:defRPr sz="3000">
                <a:latin typeface="Poppins Black"/>
                <a:ea typeface="Poppins Black"/>
                <a:cs typeface="Poppins Black"/>
                <a:sym typeface="Poppins Black"/>
              </a:defRPr>
            </a:lvl3pPr>
            <a:lvl4pPr lvl="3">
              <a:spcBef>
                <a:spcPts val="0"/>
              </a:spcBef>
              <a:spcAft>
                <a:spcPts val="0"/>
              </a:spcAft>
              <a:buSzPts val="3000"/>
              <a:buFont typeface="Poppins Black"/>
              <a:buNone/>
              <a:defRPr sz="3000">
                <a:latin typeface="Poppins Black"/>
                <a:ea typeface="Poppins Black"/>
                <a:cs typeface="Poppins Black"/>
                <a:sym typeface="Poppins Black"/>
              </a:defRPr>
            </a:lvl4pPr>
            <a:lvl5pPr lvl="4">
              <a:spcBef>
                <a:spcPts val="0"/>
              </a:spcBef>
              <a:spcAft>
                <a:spcPts val="0"/>
              </a:spcAft>
              <a:buSzPts val="3000"/>
              <a:buFont typeface="Poppins Black"/>
              <a:buNone/>
              <a:defRPr sz="3000">
                <a:latin typeface="Poppins Black"/>
                <a:ea typeface="Poppins Black"/>
                <a:cs typeface="Poppins Black"/>
                <a:sym typeface="Poppins Black"/>
              </a:defRPr>
            </a:lvl5pPr>
            <a:lvl6pPr lvl="5">
              <a:spcBef>
                <a:spcPts val="0"/>
              </a:spcBef>
              <a:spcAft>
                <a:spcPts val="0"/>
              </a:spcAft>
              <a:buSzPts val="3000"/>
              <a:buFont typeface="Poppins Black"/>
              <a:buNone/>
              <a:defRPr sz="3000">
                <a:latin typeface="Poppins Black"/>
                <a:ea typeface="Poppins Black"/>
                <a:cs typeface="Poppins Black"/>
                <a:sym typeface="Poppins Black"/>
              </a:defRPr>
            </a:lvl6pPr>
            <a:lvl7pPr lvl="6">
              <a:spcBef>
                <a:spcPts val="0"/>
              </a:spcBef>
              <a:spcAft>
                <a:spcPts val="0"/>
              </a:spcAft>
              <a:buSzPts val="3000"/>
              <a:buFont typeface="Poppins Black"/>
              <a:buNone/>
              <a:defRPr sz="3000">
                <a:latin typeface="Poppins Black"/>
                <a:ea typeface="Poppins Black"/>
                <a:cs typeface="Poppins Black"/>
                <a:sym typeface="Poppins Black"/>
              </a:defRPr>
            </a:lvl7pPr>
            <a:lvl8pPr lvl="7">
              <a:spcBef>
                <a:spcPts val="0"/>
              </a:spcBef>
              <a:spcAft>
                <a:spcPts val="0"/>
              </a:spcAft>
              <a:buSzPts val="3000"/>
              <a:buFont typeface="Poppins Black"/>
              <a:buNone/>
              <a:defRPr sz="3000">
                <a:latin typeface="Poppins Black"/>
                <a:ea typeface="Poppins Black"/>
                <a:cs typeface="Poppins Black"/>
                <a:sym typeface="Poppins Black"/>
              </a:defRPr>
            </a:lvl8pPr>
            <a:lvl9pPr lvl="8">
              <a:spcBef>
                <a:spcPts val="0"/>
              </a:spcBef>
              <a:spcAft>
                <a:spcPts val="0"/>
              </a:spcAft>
              <a:buSzPts val="3000"/>
              <a:buFont typeface="Poppins Black"/>
              <a:buNone/>
              <a:defRPr sz="3000">
                <a:latin typeface="Poppins Black"/>
                <a:ea typeface="Poppins Black"/>
                <a:cs typeface="Poppins Black"/>
                <a:sym typeface="Poppins Black"/>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ctr" bIns="91425" lIns="91425" spcFirstLastPara="1" rIns="91425" wrap="square" tIns="91425">
            <a:noAutofit/>
          </a:bodyPr>
          <a:lstStyle>
            <a:lvl1pPr indent="-330200" lvl="0" marL="4572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1pPr>
            <a:lvl2pPr indent="-330200" lvl="1" marL="9144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2pPr>
            <a:lvl3pPr indent="-330200" lvl="2" marL="13716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3pPr>
            <a:lvl4pPr indent="-330200" lvl="3" marL="18288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4pPr>
            <a:lvl5pPr indent="-330200" lvl="4" marL="22860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5pPr>
            <a:lvl6pPr indent="-330200" lvl="5" marL="27432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6pPr>
            <a:lvl7pPr indent="-330200" lvl="6" marL="32004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7pPr>
            <a:lvl8pPr indent="-330200" lvl="7" marL="36576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8pPr>
            <a:lvl9pPr indent="-330200" lvl="8" marL="41148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6.jpg"/><Relationship Id="rId5" Type="http://schemas.openxmlformats.org/officeDocument/2006/relationships/image" Target="../media/image16.png"/><Relationship Id="rId6"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28"/>
          <p:cNvSpPr txBox="1"/>
          <p:nvPr>
            <p:ph type="ctrTitle"/>
          </p:nvPr>
        </p:nvSpPr>
        <p:spPr>
          <a:xfrm flipH="1">
            <a:off x="719994" y="1653000"/>
            <a:ext cx="3847200" cy="146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solidFill>
                  <a:srgbClr val="FFFFFF"/>
                </a:solidFill>
              </a:rPr>
              <a:t>Sports Analytics</a:t>
            </a:r>
            <a:r>
              <a:rPr lang="en" sz="3200">
                <a:solidFill>
                  <a:srgbClr val="FFFFFF"/>
                </a:solidFill>
              </a:rPr>
              <a:t> </a:t>
            </a:r>
            <a:r>
              <a:rPr lang="en">
                <a:solidFill>
                  <a:srgbClr val="FEFF00"/>
                </a:solidFill>
              </a:rPr>
              <a:t>Task-2</a:t>
            </a:r>
            <a:endParaRPr>
              <a:solidFill>
                <a:srgbClr val="FEFF00"/>
              </a:solidFill>
            </a:endParaRPr>
          </a:p>
        </p:txBody>
      </p:sp>
      <p:sp>
        <p:nvSpPr>
          <p:cNvPr id="929" name="Google Shape;929;p28"/>
          <p:cNvSpPr txBox="1"/>
          <p:nvPr>
            <p:ph idx="1" type="subTitle"/>
          </p:nvPr>
        </p:nvSpPr>
        <p:spPr>
          <a:xfrm flipH="1">
            <a:off x="719994" y="3083050"/>
            <a:ext cx="3847200" cy="47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Henning Farren, Timm Mötz, Ismail Sarikurt, Kim Rautenberg</a:t>
            </a:r>
            <a:endParaRPr/>
          </a:p>
        </p:txBody>
      </p:sp>
      <p:pic>
        <p:nvPicPr>
          <p:cNvPr id="930" name="Google Shape;930;p28"/>
          <p:cNvPicPr preferRelativeResize="0"/>
          <p:nvPr/>
        </p:nvPicPr>
        <p:blipFill rotWithShape="1">
          <a:blip r:embed="rId3">
            <a:alphaModFix/>
          </a:blip>
          <a:srcRect b="0" l="44243" r="-489" t="0"/>
          <a:stretch/>
        </p:blipFill>
        <p:spPr>
          <a:xfrm>
            <a:off x="4974380" y="662000"/>
            <a:ext cx="3847200" cy="3847800"/>
          </a:xfrm>
          <a:prstGeom prst="ellipse">
            <a:avLst/>
          </a:prstGeom>
          <a:noFill/>
          <a:ln>
            <a:noFill/>
          </a:ln>
        </p:spPr>
      </p:pic>
      <p:sp>
        <p:nvSpPr>
          <p:cNvPr id="931" name="Google Shape;931;p28"/>
          <p:cNvSpPr/>
          <p:nvPr/>
        </p:nvSpPr>
        <p:spPr>
          <a:xfrm rot="2313811">
            <a:off x="4974521" y="662434"/>
            <a:ext cx="3847081" cy="3847081"/>
          </a:xfrm>
          <a:prstGeom prst="arc">
            <a:avLst>
              <a:gd fmla="val 16200000" name="adj1"/>
              <a:gd fmla="val 5384052" name="adj2"/>
            </a:avLst>
          </a:prstGeom>
          <a:solidFill>
            <a:srgbClr val="FEFF00">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 name="Google Shape;932;p28"/>
          <p:cNvGrpSpPr/>
          <p:nvPr/>
        </p:nvGrpSpPr>
        <p:grpSpPr>
          <a:xfrm flipH="1">
            <a:off x="7514458" y="539995"/>
            <a:ext cx="1430869" cy="1290311"/>
            <a:chOff x="905425" y="238125"/>
            <a:chExt cx="5807100" cy="5236650"/>
          </a:xfrm>
        </p:grpSpPr>
        <p:sp>
          <p:nvSpPr>
            <p:cNvPr id="933" name="Google Shape;933;p28"/>
            <p:cNvSpPr/>
            <p:nvPr/>
          </p:nvSpPr>
          <p:spPr>
            <a:xfrm>
              <a:off x="2514475" y="263050"/>
              <a:ext cx="2589675" cy="25"/>
            </a:xfrm>
            <a:custGeom>
              <a:rect b="b" l="l" r="r" t="t"/>
              <a:pathLst>
                <a:path extrusionOk="0" h="1" w="103587">
                  <a:moveTo>
                    <a:pt x="1" y="1"/>
                  </a:moveTo>
                  <a:lnTo>
                    <a:pt x="103587"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8"/>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8"/>
            <p:cNvSpPr/>
            <p:nvPr/>
          </p:nvSpPr>
          <p:spPr>
            <a:xfrm>
              <a:off x="1894150" y="695450"/>
              <a:ext cx="3829650" cy="25"/>
            </a:xfrm>
            <a:custGeom>
              <a:rect b="b" l="l" r="r" t="t"/>
              <a:pathLst>
                <a:path extrusionOk="0" h="1" w="153186">
                  <a:moveTo>
                    <a:pt x="0" y="1"/>
                  </a:moveTo>
                  <a:lnTo>
                    <a:pt x="153185"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8"/>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8"/>
            <p:cNvSpPr/>
            <p:nvPr/>
          </p:nvSpPr>
          <p:spPr>
            <a:xfrm>
              <a:off x="1489375" y="1127850"/>
              <a:ext cx="4639875" cy="25"/>
            </a:xfrm>
            <a:custGeom>
              <a:rect b="b" l="l" r="r" t="t"/>
              <a:pathLst>
                <a:path extrusionOk="0" h="1" w="185595">
                  <a:moveTo>
                    <a:pt x="1" y="1"/>
                  </a:moveTo>
                  <a:lnTo>
                    <a:pt x="185594"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8"/>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p:nvPr/>
          </p:nvSpPr>
          <p:spPr>
            <a:xfrm>
              <a:off x="1189000" y="1559550"/>
              <a:ext cx="5240000" cy="25"/>
            </a:xfrm>
            <a:custGeom>
              <a:rect b="b" l="l" r="r" t="t"/>
              <a:pathLst>
                <a:path extrusionOk="0" h="1" w="209600">
                  <a:moveTo>
                    <a:pt x="0" y="1"/>
                  </a:moveTo>
                  <a:lnTo>
                    <a:pt x="209599"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8"/>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8"/>
            <p:cNvSpPr/>
            <p:nvPr/>
          </p:nvSpPr>
          <p:spPr>
            <a:xfrm>
              <a:off x="1040125" y="1991950"/>
              <a:ext cx="5538375" cy="25"/>
            </a:xfrm>
            <a:custGeom>
              <a:rect b="b" l="l" r="r" t="t"/>
              <a:pathLst>
                <a:path extrusionOk="0" h="1" w="221535">
                  <a:moveTo>
                    <a:pt x="0" y="1"/>
                  </a:moveTo>
                  <a:lnTo>
                    <a:pt x="221535"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8"/>
            <p:cNvSpPr/>
            <p:nvPr/>
          </p:nvSpPr>
          <p:spPr>
            <a:xfrm>
              <a:off x="939100" y="2424350"/>
              <a:ext cx="5740450" cy="25"/>
            </a:xfrm>
            <a:custGeom>
              <a:rect b="b" l="l" r="r" t="t"/>
              <a:pathLst>
                <a:path extrusionOk="0" h="1" w="229618">
                  <a:moveTo>
                    <a:pt x="0" y="1"/>
                  </a:moveTo>
                  <a:lnTo>
                    <a:pt x="229617"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a:off x="905425" y="2856125"/>
              <a:ext cx="5807100" cy="25"/>
            </a:xfrm>
            <a:custGeom>
              <a:rect b="b" l="l" r="r" t="t"/>
              <a:pathLst>
                <a:path extrusionOk="0" h="1" w="232284">
                  <a:moveTo>
                    <a:pt x="0" y="0"/>
                  </a:moveTo>
                  <a:lnTo>
                    <a:pt x="232283"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a:off x="937100" y="3288525"/>
              <a:ext cx="5743775" cy="25"/>
            </a:xfrm>
            <a:custGeom>
              <a:rect b="b" l="l" r="r" t="t"/>
              <a:pathLst>
                <a:path extrusionOk="0" h="1" w="229751">
                  <a:moveTo>
                    <a:pt x="0" y="0"/>
                  </a:moveTo>
                  <a:lnTo>
                    <a:pt x="229751"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8"/>
            <p:cNvSpPr/>
            <p:nvPr/>
          </p:nvSpPr>
          <p:spPr>
            <a:xfrm>
              <a:off x="1036775" y="3720925"/>
              <a:ext cx="5544425" cy="25"/>
            </a:xfrm>
            <a:custGeom>
              <a:rect b="b" l="l" r="r" t="t"/>
              <a:pathLst>
                <a:path extrusionOk="0" h="1" w="221777">
                  <a:moveTo>
                    <a:pt x="1" y="0"/>
                  </a:moveTo>
                  <a:lnTo>
                    <a:pt x="22177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8"/>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8"/>
            <p:cNvSpPr/>
            <p:nvPr/>
          </p:nvSpPr>
          <p:spPr>
            <a:xfrm>
              <a:off x="1189000" y="4152625"/>
              <a:ext cx="5240000" cy="25"/>
            </a:xfrm>
            <a:custGeom>
              <a:rect b="b" l="l" r="r" t="t"/>
              <a:pathLst>
                <a:path extrusionOk="0" h="1" w="209600">
                  <a:moveTo>
                    <a:pt x="0" y="0"/>
                  </a:move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8"/>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8"/>
            <p:cNvSpPr/>
            <p:nvPr/>
          </p:nvSpPr>
          <p:spPr>
            <a:xfrm>
              <a:off x="1481300" y="4585025"/>
              <a:ext cx="4655375" cy="25"/>
            </a:xfrm>
            <a:custGeom>
              <a:rect b="b" l="l" r="r" t="t"/>
              <a:pathLst>
                <a:path extrusionOk="0" h="1" w="186215">
                  <a:moveTo>
                    <a:pt x="0" y="0"/>
                  </a:moveTo>
                  <a:lnTo>
                    <a:pt x="18621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8"/>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8"/>
            <p:cNvSpPr/>
            <p:nvPr/>
          </p:nvSpPr>
          <p:spPr>
            <a:xfrm>
              <a:off x="1894150" y="5017425"/>
              <a:ext cx="3829650" cy="25"/>
            </a:xfrm>
            <a:custGeom>
              <a:rect b="b" l="l" r="r" t="t"/>
              <a:pathLst>
                <a:path extrusionOk="0" h="1" w="153186">
                  <a:moveTo>
                    <a:pt x="0" y="0"/>
                  </a:move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8"/>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8"/>
            <p:cNvSpPr/>
            <p:nvPr/>
          </p:nvSpPr>
          <p:spPr>
            <a:xfrm>
              <a:off x="2553550" y="5449175"/>
              <a:ext cx="2510900" cy="25"/>
            </a:xfrm>
            <a:custGeom>
              <a:rect b="b" l="l" r="r" t="t"/>
              <a:pathLst>
                <a:path extrusionOk="0" h="1" w="100436">
                  <a:moveTo>
                    <a:pt x="0" y="0"/>
                  </a:moveTo>
                  <a:lnTo>
                    <a:pt x="1004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8"/>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28"/>
          <p:cNvGrpSpPr/>
          <p:nvPr/>
        </p:nvGrpSpPr>
        <p:grpSpPr>
          <a:xfrm flipH="1">
            <a:off x="381157" y="1034543"/>
            <a:ext cx="685819" cy="618448"/>
            <a:chOff x="905425" y="238125"/>
            <a:chExt cx="5807100" cy="5236650"/>
          </a:xfrm>
        </p:grpSpPr>
        <p:sp>
          <p:nvSpPr>
            <p:cNvPr id="960" name="Google Shape;960;p28"/>
            <p:cNvSpPr/>
            <p:nvPr/>
          </p:nvSpPr>
          <p:spPr>
            <a:xfrm>
              <a:off x="2514475" y="263050"/>
              <a:ext cx="2589675" cy="25"/>
            </a:xfrm>
            <a:custGeom>
              <a:rect b="b" l="l" r="r" t="t"/>
              <a:pathLst>
                <a:path extrusionOk="0" h="1" w="103587">
                  <a:moveTo>
                    <a:pt x="1" y="1"/>
                  </a:moveTo>
                  <a:lnTo>
                    <a:pt x="103587"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8"/>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8"/>
            <p:cNvSpPr/>
            <p:nvPr/>
          </p:nvSpPr>
          <p:spPr>
            <a:xfrm>
              <a:off x="1894150" y="695450"/>
              <a:ext cx="3829650" cy="25"/>
            </a:xfrm>
            <a:custGeom>
              <a:rect b="b" l="l" r="r" t="t"/>
              <a:pathLst>
                <a:path extrusionOk="0" h="1" w="153186">
                  <a:moveTo>
                    <a:pt x="0" y="1"/>
                  </a:moveTo>
                  <a:lnTo>
                    <a:pt x="153185"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8"/>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8"/>
            <p:cNvSpPr/>
            <p:nvPr/>
          </p:nvSpPr>
          <p:spPr>
            <a:xfrm>
              <a:off x="1489375" y="1127850"/>
              <a:ext cx="4639875" cy="25"/>
            </a:xfrm>
            <a:custGeom>
              <a:rect b="b" l="l" r="r" t="t"/>
              <a:pathLst>
                <a:path extrusionOk="0" h="1" w="185595">
                  <a:moveTo>
                    <a:pt x="1" y="1"/>
                  </a:moveTo>
                  <a:lnTo>
                    <a:pt x="185594"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8"/>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8"/>
            <p:cNvSpPr/>
            <p:nvPr/>
          </p:nvSpPr>
          <p:spPr>
            <a:xfrm>
              <a:off x="1189000" y="1559550"/>
              <a:ext cx="5240000" cy="25"/>
            </a:xfrm>
            <a:custGeom>
              <a:rect b="b" l="l" r="r" t="t"/>
              <a:pathLst>
                <a:path extrusionOk="0" h="1" w="209600">
                  <a:moveTo>
                    <a:pt x="0" y="1"/>
                  </a:moveTo>
                  <a:lnTo>
                    <a:pt x="209599"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8"/>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8"/>
            <p:cNvSpPr/>
            <p:nvPr/>
          </p:nvSpPr>
          <p:spPr>
            <a:xfrm>
              <a:off x="1040125" y="1991950"/>
              <a:ext cx="5538375" cy="25"/>
            </a:xfrm>
            <a:custGeom>
              <a:rect b="b" l="l" r="r" t="t"/>
              <a:pathLst>
                <a:path extrusionOk="0" h="1" w="221535">
                  <a:moveTo>
                    <a:pt x="0" y="1"/>
                  </a:moveTo>
                  <a:lnTo>
                    <a:pt x="221535"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8"/>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8"/>
            <p:cNvSpPr/>
            <p:nvPr/>
          </p:nvSpPr>
          <p:spPr>
            <a:xfrm>
              <a:off x="939100" y="2424350"/>
              <a:ext cx="5740450" cy="25"/>
            </a:xfrm>
            <a:custGeom>
              <a:rect b="b" l="l" r="r" t="t"/>
              <a:pathLst>
                <a:path extrusionOk="0" h="1" w="229618">
                  <a:moveTo>
                    <a:pt x="0" y="1"/>
                  </a:moveTo>
                  <a:lnTo>
                    <a:pt x="229617"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8"/>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8"/>
            <p:cNvSpPr/>
            <p:nvPr/>
          </p:nvSpPr>
          <p:spPr>
            <a:xfrm>
              <a:off x="905425" y="2856125"/>
              <a:ext cx="5807100" cy="25"/>
            </a:xfrm>
            <a:custGeom>
              <a:rect b="b" l="l" r="r" t="t"/>
              <a:pathLst>
                <a:path extrusionOk="0" h="1" w="232284">
                  <a:moveTo>
                    <a:pt x="0" y="0"/>
                  </a:moveTo>
                  <a:lnTo>
                    <a:pt x="232283"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8"/>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8"/>
            <p:cNvSpPr/>
            <p:nvPr/>
          </p:nvSpPr>
          <p:spPr>
            <a:xfrm>
              <a:off x="937100" y="3288525"/>
              <a:ext cx="5743775" cy="25"/>
            </a:xfrm>
            <a:custGeom>
              <a:rect b="b" l="l" r="r" t="t"/>
              <a:pathLst>
                <a:path extrusionOk="0" h="1" w="229751">
                  <a:moveTo>
                    <a:pt x="0" y="0"/>
                  </a:moveTo>
                  <a:lnTo>
                    <a:pt x="229751"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8"/>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8"/>
            <p:cNvSpPr/>
            <p:nvPr/>
          </p:nvSpPr>
          <p:spPr>
            <a:xfrm>
              <a:off x="1036775" y="3720925"/>
              <a:ext cx="5544425" cy="25"/>
            </a:xfrm>
            <a:custGeom>
              <a:rect b="b" l="l" r="r" t="t"/>
              <a:pathLst>
                <a:path extrusionOk="0" h="1" w="221777">
                  <a:moveTo>
                    <a:pt x="1" y="0"/>
                  </a:moveTo>
                  <a:lnTo>
                    <a:pt x="22177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8"/>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8"/>
            <p:cNvSpPr/>
            <p:nvPr/>
          </p:nvSpPr>
          <p:spPr>
            <a:xfrm>
              <a:off x="1189000" y="4152625"/>
              <a:ext cx="5240000" cy="25"/>
            </a:xfrm>
            <a:custGeom>
              <a:rect b="b" l="l" r="r" t="t"/>
              <a:pathLst>
                <a:path extrusionOk="0" h="1" w="209600">
                  <a:moveTo>
                    <a:pt x="0" y="0"/>
                  </a:move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8"/>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8"/>
            <p:cNvSpPr/>
            <p:nvPr/>
          </p:nvSpPr>
          <p:spPr>
            <a:xfrm>
              <a:off x="1481300" y="4585025"/>
              <a:ext cx="4655375" cy="25"/>
            </a:xfrm>
            <a:custGeom>
              <a:rect b="b" l="l" r="r" t="t"/>
              <a:pathLst>
                <a:path extrusionOk="0" h="1" w="186215">
                  <a:moveTo>
                    <a:pt x="0" y="0"/>
                  </a:moveTo>
                  <a:lnTo>
                    <a:pt x="18621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8"/>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8"/>
            <p:cNvSpPr/>
            <p:nvPr/>
          </p:nvSpPr>
          <p:spPr>
            <a:xfrm>
              <a:off x="1894150" y="5017425"/>
              <a:ext cx="3829650" cy="25"/>
            </a:xfrm>
            <a:custGeom>
              <a:rect b="b" l="l" r="r" t="t"/>
              <a:pathLst>
                <a:path extrusionOk="0" h="1" w="153186">
                  <a:moveTo>
                    <a:pt x="0" y="0"/>
                  </a:move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8"/>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8"/>
            <p:cNvSpPr/>
            <p:nvPr/>
          </p:nvSpPr>
          <p:spPr>
            <a:xfrm>
              <a:off x="2553550" y="5449175"/>
              <a:ext cx="2510900" cy="25"/>
            </a:xfrm>
            <a:custGeom>
              <a:rect b="b" l="l" r="r" t="t"/>
              <a:pathLst>
                <a:path extrusionOk="0" h="1" w="100436">
                  <a:moveTo>
                    <a:pt x="0" y="0"/>
                  </a:moveTo>
                  <a:lnTo>
                    <a:pt x="1004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8"/>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28"/>
          <p:cNvGrpSpPr/>
          <p:nvPr/>
        </p:nvGrpSpPr>
        <p:grpSpPr>
          <a:xfrm flipH="1">
            <a:off x="796736" y="4366211"/>
            <a:ext cx="1357119" cy="1223805"/>
            <a:chOff x="905425" y="238125"/>
            <a:chExt cx="5807100" cy="5236650"/>
          </a:xfrm>
        </p:grpSpPr>
        <p:sp>
          <p:nvSpPr>
            <p:cNvPr id="987" name="Google Shape;987;p28"/>
            <p:cNvSpPr/>
            <p:nvPr/>
          </p:nvSpPr>
          <p:spPr>
            <a:xfrm>
              <a:off x="2514475" y="263050"/>
              <a:ext cx="2589675" cy="25"/>
            </a:xfrm>
            <a:custGeom>
              <a:rect b="b" l="l" r="r" t="t"/>
              <a:pathLst>
                <a:path extrusionOk="0" h="1" w="103587">
                  <a:moveTo>
                    <a:pt x="1" y="1"/>
                  </a:moveTo>
                  <a:lnTo>
                    <a:pt x="103587"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8"/>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a:off x="1894150" y="695450"/>
              <a:ext cx="3829650" cy="25"/>
            </a:xfrm>
            <a:custGeom>
              <a:rect b="b" l="l" r="r" t="t"/>
              <a:pathLst>
                <a:path extrusionOk="0" h="1" w="153186">
                  <a:moveTo>
                    <a:pt x="0" y="1"/>
                  </a:moveTo>
                  <a:lnTo>
                    <a:pt x="153185"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a:off x="1489375" y="1127850"/>
              <a:ext cx="4639875" cy="25"/>
            </a:xfrm>
            <a:custGeom>
              <a:rect b="b" l="l" r="r" t="t"/>
              <a:pathLst>
                <a:path extrusionOk="0" h="1" w="185595">
                  <a:moveTo>
                    <a:pt x="1" y="1"/>
                  </a:moveTo>
                  <a:lnTo>
                    <a:pt x="185594"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a:off x="1189000" y="1559550"/>
              <a:ext cx="5240000" cy="25"/>
            </a:xfrm>
            <a:custGeom>
              <a:rect b="b" l="l" r="r" t="t"/>
              <a:pathLst>
                <a:path extrusionOk="0" h="1" w="209600">
                  <a:moveTo>
                    <a:pt x="0" y="1"/>
                  </a:moveTo>
                  <a:lnTo>
                    <a:pt x="209599"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a:off x="1040125" y="1991950"/>
              <a:ext cx="5538375" cy="25"/>
            </a:xfrm>
            <a:custGeom>
              <a:rect b="b" l="l" r="r" t="t"/>
              <a:pathLst>
                <a:path extrusionOk="0" h="1" w="221535">
                  <a:moveTo>
                    <a:pt x="0" y="1"/>
                  </a:moveTo>
                  <a:lnTo>
                    <a:pt x="221535"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8"/>
            <p:cNvSpPr/>
            <p:nvPr/>
          </p:nvSpPr>
          <p:spPr>
            <a:xfrm>
              <a:off x="939100" y="2424350"/>
              <a:ext cx="5740450" cy="25"/>
            </a:xfrm>
            <a:custGeom>
              <a:rect b="b" l="l" r="r" t="t"/>
              <a:pathLst>
                <a:path extrusionOk="0" h="1" w="229618">
                  <a:moveTo>
                    <a:pt x="0" y="1"/>
                  </a:moveTo>
                  <a:lnTo>
                    <a:pt x="229617"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a:off x="905425" y="2856125"/>
              <a:ext cx="5807100" cy="25"/>
            </a:xfrm>
            <a:custGeom>
              <a:rect b="b" l="l" r="r" t="t"/>
              <a:pathLst>
                <a:path extrusionOk="0" h="1" w="232284">
                  <a:moveTo>
                    <a:pt x="0" y="0"/>
                  </a:moveTo>
                  <a:lnTo>
                    <a:pt x="232283"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8"/>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8"/>
            <p:cNvSpPr/>
            <p:nvPr/>
          </p:nvSpPr>
          <p:spPr>
            <a:xfrm>
              <a:off x="937100" y="3288525"/>
              <a:ext cx="5743775" cy="25"/>
            </a:xfrm>
            <a:custGeom>
              <a:rect b="b" l="l" r="r" t="t"/>
              <a:pathLst>
                <a:path extrusionOk="0" h="1" w="229751">
                  <a:moveTo>
                    <a:pt x="0" y="0"/>
                  </a:moveTo>
                  <a:lnTo>
                    <a:pt x="229751"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8"/>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8"/>
            <p:cNvSpPr/>
            <p:nvPr/>
          </p:nvSpPr>
          <p:spPr>
            <a:xfrm>
              <a:off x="1036775" y="3720925"/>
              <a:ext cx="5544425" cy="25"/>
            </a:xfrm>
            <a:custGeom>
              <a:rect b="b" l="l" r="r" t="t"/>
              <a:pathLst>
                <a:path extrusionOk="0" h="1" w="221777">
                  <a:moveTo>
                    <a:pt x="1" y="0"/>
                  </a:moveTo>
                  <a:lnTo>
                    <a:pt x="22177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8"/>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8"/>
            <p:cNvSpPr/>
            <p:nvPr/>
          </p:nvSpPr>
          <p:spPr>
            <a:xfrm>
              <a:off x="1189000" y="4152625"/>
              <a:ext cx="5240000" cy="25"/>
            </a:xfrm>
            <a:custGeom>
              <a:rect b="b" l="l" r="r" t="t"/>
              <a:pathLst>
                <a:path extrusionOk="0" h="1" w="209600">
                  <a:moveTo>
                    <a:pt x="0" y="0"/>
                  </a:move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8"/>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8"/>
            <p:cNvSpPr/>
            <p:nvPr/>
          </p:nvSpPr>
          <p:spPr>
            <a:xfrm>
              <a:off x="1481300" y="4585025"/>
              <a:ext cx="4655375" cy="25"/>
            </a:xfrm>
            <a:custGeom>
              <a:rect b="b" l="l" r="r" t="t"/>
              <a:pathLst>
                <a:path extrusionOk="0" h="1" w="186215">
                  <a:moveTo>
                    <a:pt x="0" y="0"/>
                  </a:moveTo>
                  <a:lnTo>
                    <a:pt x="18621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8"/>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8"/>
            <p:cNvSpPr/>
            <p:nvPr/>
          </p:nvSpPr>
          <p:spPr>
            <a:xfrm>
              <a:off x="1894150" y="5017425"/>
              <a:ext cx="3829650" cy="25"/>
            </a:xfrm>
            <a:custGeom>
              <a:rect b="b" l="l" r="r" t="t"/>
              <a:pathLst>
                <a:path extrusionOk="0" h="1" w="153186">
                  <a:moveTo>
                    <a:pt x="0" y="0"/>
                  </a:move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8"/>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8"/>
            <p:cNvSpPr/>
            <p:nvPr/>
          </p:nvSpPr>
          <p:spPr>
            <a:xfrm>
              <a:off x="2553550" y="5449175"/>
              <a:ext cx="2510900" cy="25"/>
            </a:xfrm>
            <a:custGeom>
              <a:rect b="b" l="l" r="r" t="t"/>
              <a:pathLst>
                <a:path extrusionOk="0" h="1" w="100436">
                  <a:moveTo>
                    <a:pt x="0" y="0"/>
                  </a:moveTo>
                  <a:lnTo>
                    <a:pt x="1004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8"/>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pic>
        <p:nvPicPr>
          <p:cNvPr id="1193" name="Google Shape;1193;p37"/>
          <p:cNvPicPr preferRelativeResize="0"/>
          <p:nvPr/>
        </p:nvPicPr>
        <p:blipFill>
          <a:blip r:embed="rId3">
            <a:alphaModFix/>
          </a:blip>
          <a:stretch>
            <a:fillRect/>
          </a:stretch>
        </p:blipFill>
        <p:spPr>
          <a:xfrm>
            <a:off x="0" y="992338"/>
            <a:ext cx="5487450" cy="3158824"/>
          </a:xfrm>
          <a:prstGeom prst="rect">
            <a:avLst/>
          </a:prstGeom>
          <a:noFill/>
          <a:ln>
            <a:noFill/>
          </a:ln>
        </p:spPr>
      </p:pic>
      <p:sp>
        <p:nvSpPr>
          <p:cNvPr id="1194" name="Google Shape;1194;p37"/>
          <p:cNvSpPr txBox="1"/>
          <p:nvPr>
            <p:ph idx="4294967295" type="body"/>
          </p:nvPr>
        </p:nvSpPr>
        <p:spPr>
          <a:xfrm>
            <a:off x="5424900" y="495600"/>
            <a:ext cx="3719400" cy="4272900"/>
          </a:xfrm>
          <a:prstGeom prst="rect">
            <a:avLst/>
          </a:prstGeom>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SzPts val="1500"/>
              <a:buAutoNum type="arabicPeriod"/>
            </a:pPr>
            <a:r>
              <a:rPr lang="en" sz="1500"/>
              <a:t>Zuerst wird das Model auf alle Videos aus der Perspektive “hinten” angewendet.</a:t>
            </a:r>
            <a:br>
              <a:rPr lang="en" sz="1500"/>
            </a:br>
            <a:r>
              <a:rPr lang="en" sz="1500"/>
              <a:t>Dabei wird für jedes Video eine csv-Datei erstellt.</a:t>
            </a:r>
            <a:endParaRPr sz="1500"/>
          </a:p>
          <a:p>
            <a:pPr indent="0" lvl="0" marL="457200" rtl="0" algn="l">
              <a:lnSpc>
                <a:spcPct val="115000"/>
              </a:lnSpc>
              <a:spcBef>
                <a:spcPts val="0"/>
              </a:spcBef>
              <a:spcAft>
                <a:spcPts val="0"/>
              </a:spcAft>
              <a:buNone/>
            </a:pPr>
            <a:r>
              <a:t/>
            </a:r>
            <a:endParaRPr sz="1500"/>
          </a:p>
          <a:p>
            <a:pPr indent="-323850" lvl="0" marL="457200" rtl="0" algn="l">
              <a:lnSpc>
                <a:spcPct val="115000"/>
              </a:lnSpc>
              <a:spcBef>
                <a:spcPts val="0"/>
              </a:spcBef>
              <a:spcAft>
                <a:spcPts val="0"/>
              </a:spcAft>
              <a:buSzPts val="1500"/>
              <a:buAutoNum type="arabicPeriod"/>
            </a:pPr>
            <a:r>
              <a:rPr lang="en" sz="1500"/>
              <a:t>Anschließend wird das Model auf alle Videos der Perspektive “seite” angewendet. Dabei wird für jedes Video auf die entsprechende eben erstellte csv-Datei zugegriffen, diese wird dann mit den Daten der zweiten Perspektive aufgefüllt.</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38"/>
          <p:cNvSpPr txBox="1"/>
          <p:nvPr>
            <p:ph idx="4294967295" type="body"/>
          </p:nvPr>
        </p:nvSpPr>
        <p:spPr>
          <a:xfrm>
            <a:off x="5424900" y="495600"/>
            <a:ext cx="3719400" cy="4272900"/>
          </a:xfrm>
          <a:prstGeom prst="rect">
            <a:avLst/>
          </a:prstGeom>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SzPts val="1500"/>
              <a:buAutoNum type="arabicPeriod"/>
            </a:pPr>
            <a:r>
              <a:rPr lang="en" sz="1500"/>
              <a:t>Auf jeden Frame der Videos wird das mediapipe-pose-model angewendet.</a:t>
            </a:r>
            <a:endParaRPr sz="1500"/>
          </a:p>
          <a:p>
            <a:pPr indent="0" lvl="0" marL="457200" rtl="0" algn="l">
              <a:lnSpc>
                <a:spcPct val="115000"/>
              </a:lnSpc>
              <a:spcBef>
                <a:spcPts val="0"/>
              </a:spcBef>
              <a:spcAft>
                <a:spcPts val="0"/>
              </a:spcAft>
              <a:buNone/>
            </a:pPr>
            <a:r>
              <a:t/>
            </a:r>
            <a:endParaRPr sz="1500"/>
          </a:p>
          <a:p>
            <a:pPr indent="-323850" lvl="0" marL="457200" rtl="0" algn="l">
              <a:lnSpc>
                <a:spcPct val="115000"/>
              </a:lnSpc>
              <a:spcBef>
                <a:spcPts val="0"/>
              </a:spcBef>
              <a:spcAft>
                <a:spcPts val="0"/>
              </a:spcAft>
              <a:buSzPts val="1500"/>
              <a:buAutoNum type="arabicPeriod"/>
            </a:pPr>
            <a:r>
              <a:rPr lang="en" sz="1500"/>
              <a:t>Die ermittelten pose-landmarks werden dann in das Video eingezeichnet und in einem späteren Schritt angezeigt.</a:t>
            </a:r>
            <a:endParaRPr sz="1500"/>
          </a:p>
        </p:txBody>
      </p:sp>
      <p:pic>
        <p:nvPicPr>
          <p:cNvPr id="1200" name="Google Shape;1200;p38"/>
          <p:cNvPicPr preferRelativeResize="0"/>
          <p:nvPr/>
        </p:nvPicPr>
        <p:blipFill>
          <a:blip r:embed="rId3">
            <a:alphaModFix/>
          </a:blip>
          <a:stretch>
            <a:fillRect/>
          </a:stretch>
        </p:blipFill>
        <p:spPr>
          <a:xfrm>
            <a:off x="0" y="1090425"/>
            <a:ext cx="5511001" cy="2739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pic>
        <p:nvPicPr>
          <p:cNvPr id="1205" name="Google Shape;1205;p39"/>
          <p:cNvPicPr preferRelativeResize="0"/>
          <p:nvPr/>
        </p:nvPicPr>
        <p:blipFill>
          <a:blip r:embed="rId3">
            <a:alphaModFix/>
          </a:blip>
          <a:stretch>
            <a:fillRect/>
          </a:stretch>
        </p:blipFill>
        <p:spPr>
          <a:xfrm>
            <a:off x="0" y="1162750"/>
            <a:ext cx="5503075" cy="2811501"/>
          </a:xfrm>
          <a:prstGeom prst="rect">
            <a:avLst/>
          </a:prstGeom>
          <a:noFill/>
          <a:ln>
            <a:noFill/>
          </a:ln>
        </p:spPr>
      </p:pic>
      <p:sp>
        <p:nvSpPr>
          <p:cNvPr id="1206" name="Google Shape;1206;p39"/>
          <p:cNvSpPr txBox="1"/>
          <p:nvPr>
            <p:ph idx="4294967295" type="body"/>
          </p:nvPr>
        </p:nvSpPr>
        <p:spPr>
          <a:xfrm>
            <a:off x="5424900" y="297050"/>
            <a:ext cx="3719400" cy="4752600"/>
          </a:xfrm>
          <a:prstGeom prst="rect">
            <a:avLst/>
          </a:prstGeom>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SzPts val="1500"/>
              <a:buAutoNum type="arabicPeriod"/>
            </a:pPr>
            <a:r>
              <a:rPr lang="en" sz="1500"/>
              <a:t>Die Koordinaten aller für uns relevanten pose-landmarks (Füße, </a:t>
            </a:r>
            <a:r>
              <a:rPr lang="en" sz="1500"/>
              <a:t>Knie</a:t>
            </a:r>
            <a:r>
              <a:rPr lang="en" sz="1500"/>
              <a:t>, Hüfte) werden abgespeichert</a:t>
            </a:r>
            <a:endParaRPr sz="1500"/>
          </a:p>
          <a:p>
            <a:pPr indent="-323850" lvl="0" marL="457200" rtl="0" algn="l">
              <a:lnSpc>
                <a:spcPct val="115000"/>
              </a:lnSpc>
              <a:spcBef>
                <a:spcPts val="0"/>
              </a:spcBef>
              <a:spcAft>
                <a:spcPts val="0"/>
              </a:spcAft>
              <a:buSzPts val="1500"/>
              <a:buAutoNum type="arabicPeriod"/>
            </a:pPr>
            <a:r>
              <a:rPr lang="en" sz="1500"/>
              <a:t>Hier, bei der Perspektive “hinten”, wird bei allen landmarks die X-Koordinate gespeichert.</a:t>
            </a:r>
            <a:endParaRPr sz="1500"/>
          </a:p>
          <a:p>
            <a:pPr indent="-323850" lvl="0" marL="457200" rtl="0" algn="l">
              <a:lnSpc>
                <a:spcPct val="115000"/>
              </a:lnSpc>
              <a:spcBef>
                <a:spcPts val="0"/>
              </a:spcBef>
              <a:spcAft>
                <a:spcPts val="0"/>
              </a:spcAft>
              <a:buSzPts val="1500"/>
              <a:buAutoNum type="arabicPeriod"/>
            </a:pPr>
            <a:r>
              <a:rPr lang="en" sz="1500"/>
              <a:t>Die Y-Koordinate wird bei allen landmarks außer den Fußspitzen gespeichert, da man diese von hinten nicht gut erkennen kann.</a:t>
            </a:r>
            <a:endParaRPr sz="1500"/>
          </a:p>
          <a:p>
            <a:pPr indent="-323850" lvl="0" marL="457200" rtl="0" algn="l">
              <a:lnSpc>
                <a:spcPct val="115000"/>
              </a:lnSpc>
              <a:spcBef>
                <a:spcPts val="0"/>
              </a:spcBef>
              <a:spcAft>
                <a:spcPts val="0"/>
              </a:spcAft>
              <a:buSzPts val="1500"/>
              <a:buAutoNum type="arabicPeriod"/>
            </a:pPr>
            <a:r>
              <a:rPr lang="en" sz="1500"/>
              <a:t>display_img() zeigt das Frame inklusive landmarks an</a:t>
            </a:r>
            <a:endParaRPr sz="1500"/>
          </a:p>
          <a:p>
            <a:pPr indent="-323850" lvl="0" marL="457200" rtl="0" algn="l">
              <a:lnSpc>
                <a:spcPct val="115000"/>
              </a:lnSpc>
              <a:spcBef>
                <a:spcPts val="0"/>
              </a:spcBef>
              <a:spcAft>
                <a:spcPts val="0"/>
              </a:spcAft>
              <a:buSzPts val="1500"/>
              <a:buAutoNum type="arabicPeriod"/>
            </a:pPr>
            <a:r>
              <a:rPr lang="en" sz="1500"/>
              <a:t>Aus den Daten wird ein Pandas-Dataframe erstellt welches anschließend als csv-Datei gespeichert wird.</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40"/>
          <p:cNvSpPr txBox="1"/>
          <p:nvPr>
            <p:ph idx="4294967295" type="body"/>
          </p:nvPr>
        </p:nvSpPr>
        <p:spPr>
          <a:xfrm>
            <a:off x="5424900" y="93800"/>
            <a:ext cx="3719400" cy="4955700"/>
          </a:xfrm>
          <a:prstGeom prst="rect">
            <a:avLst/>
          </a:prstGeom>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SzPts val="1500"/>
              <a:buAutoNum type="arabicPeriod"/>
            </a:pPr>
            <a:r>
              <a:rPr lang="en" sz="1500"/>
              <a:t>Für jedes Video wird die entsprechende csv der anderen Perspektive </a:t>
            </a:r>
            <a:r>
              <a:rPr lang="en" sz="1500">
                <a:solidFill>
                  <a:schemeClr val="dk1"/>
                </a:solidFill>
              </a:rPr>
              <a:t>(die im vorherigen Schritt erstellt wurde) </a:t>
            </a:r>
            <a:r>
              <a:rPr lang="en" sz="1500"/>
              <a:t>als Dataframe eingelesen.</a:t>
            </a:r>
            <a:endParaRPr sz="1500"/>
          </a:p>
          <a:p>
            <a:pPr indent="-323850" lvl="0" marL="457200" rtl="0" algn="l">
              <a:lnSpc>
                <a:spcPct val="115000"/>
              </a:lnSpc>
              <a:spcBef>
                <a:spcPts val="0"/>
              </a:spcBef>
              <a:spcAft>
                <a:spcPts val="0"/>
              </a:spcAft>
              <a:buSzPts val="1500"/>
              <a:buAutoNum type="arabicPeriod"/>
            </a:pPr>
            <a:r>
              <a:rPr lang="en" sz="1500"/>
              <a:t>Durch Frames iterieren </a:t>
            </a:r>
            <a:endParaRPr sz="1500"/>
          </a:p>
          <a:p>
            <a:pPr indent="-323850" lvl="0" marL="457200" rtl="0" algn="l">
              <a:lnSpc>
                <a:spcPct val="115000"/>
              </a:lnSpc>
              <a:spcBef>
                <a:spcPts val="0"/>
              </a:spcBef>
              <a:spcAft>
                <a:spcPts val="0"/>
              </a:spcAft>
              <a:buSzPts val="1500"/>
              <a:buAutoNum type="arabicPeriod"/>
            </a:pPr>
            <a:r>
              <a:rPr lang="en" sz="1500"/>
              <a:t>Falls die Videos der unterschiedlichen Perspektiven nicht exakt gleich viele Frames haben werden hier die entsprechenden Zeilen gelöscht (bzw. die Iteration beendet), um sicherzustellen, dass es keine missing values gibt. (Allerdings wird bei der Synchronisation im vorherigen Kapitel auch schon sichergestellt, dass die Anzahl der Frames bei allen Videos exakt gleich ist)</a:t>
            </a:r>
            <a:endParaRPr sz="1500"/>
          </a:p>
        </p:txBody>
      </p:sp>
      <p:pic>
        <p:nvPicPr>
          <p:cNvPr id="1212" name="Google Shape;1212;p40"/>
          <p:cNvPicPr preferRelativeResize="0"/>
          <p:nvPr/>
        </p:nvPicPr>
        <p:blipFill>
          <a:blip r:embed="rId3">
            <a:alphaModFix/>
          </a:blip>
          <a:stretch>
            <a:fillRect/>
          </a:stretch>
        </p:blipFill>
        <p:spPr>
          <a:xfrm>
            <a:off x="0" y="824688"/>
            <a:ext cx="5487449" cy="3697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41"/>
          <p:cNvSpPr txBox="1"/>
          <p:nvPr>
            <p:ph idx="4294967295" type="body"/>
          </p:nvPr>
        </p:nvSpPr>
        <p:spPr>
          <a:xfrm>
            <a:off x="5424900" y="93800"/>
            <a:ext cx="3719400" cy="4955700"/>
          </a:xfrm>
          <a:prstGeom prst="rect">
            <a:avLst/>
          </a:prstGeom>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AutoNum type="arabicPeriod"/>
            </a:pPr>
            <a:r>
              <a:rPr lang="en" sz="1500">
                <a:solidFill>
                  <a:schemeClr val="dk1"/>
                </a:solidFill>
              </a:rPr>
              <a:t>mediapipe-pose-model wird angewendet und die pose-landmarks werden eingezeichnet (nicht im bild)</a:t>
            </a:r>
            <a:endParaRPr sz="15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lang="en" sz="1500">
                <a:solidFill>
                  <a:schemeClr val="dk1"/>
                </a:solidFill>
              </a:rPr>
              <a:t>Hier, bei der Perspektive “seite”, wird bei allen landmarks die X-Koordinate als Z-Koordinate in das Dataframe geschrieben</a:t>
            </a:r>
            <a:endParaRPr sz="15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lang="en" sz="1500">
                <a:solidFill>
                  <a:schemeClr val="dk1"/>
                </a:solidFill>
              </a:rPr>
              <a:t>Bei den Fußspitzen wird die Y-Koordinate dieser Perspektive gespeichert, da man sie von der seite am besten sieht.</a:t>
            </a:r>
            <a:endParaRPr sz="15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lang="en" sz="1500">
                <a:solidFill>
                  <a:schemeClr val="dk1"/>
                </a:solidFill>
              </a:rPr>
              <a:t>Bei allen anderen landmarks wird der Durchschnitt der Y-Koordinaten der beiden Perspektiven gespeichert</a:t>
            </a:r>
            <a:endParaRPr sz="15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lang="en" sz="1500">
                <a:solidFill>
                  <a:schemeClr val="dk1"/>
                </a:solidFill>
              </a:rPr>
              <a:t>Zuletzt wird aus dem Dataframe eine csv-Datei erstellt.</a:t>
            </a:r>
            <a:endParaRPr sz="1500"/>
          </a:p>
        </p:txBody>
      </p:sp>
      <p:pic>
        <p:nvPicPr>
          <p:cNvPr id="1218" name="Google Shape;1218;p41"/>
          <p:cNvPicPr preferRelativeResize="0"/>
          <p:nvPr/>
        </p:nvPicPr>
        <p:blipFill>
          <a:blip r:embed="rId3">
            <a:alphaModFix/>
          </a:blip>
          <a:stretch>
            <a:fillRect/>
          </a:stretch>
        </p:blipFill>
        <p:spPr>
          <a:xfrm>
            <a:off x="0" y="832563"/>
            <a:ext cx="5503074" cy="34781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42"/>
          <p:cNvSpPr txBox="1"/>
          <p:nvPr>
            <p:ph idx="4294967295" type="body"/>
          </p:nvPr>
        </p:nvSpPr>
        <p:spPr>
          <a:xfrm>
            <a:off x="5424900" y="93800"/>
            <a:ext cx="3719400" cy="4955700"/>
          </a:xfrm>
          <a:prstGeom prst="rect">
            <a:avLst/>
          </a:prstGeom>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AutoNum type="arabicPeriod"/>
            </a:pPr>
            <a:r>
              <a:rPr lang="en" sz="1500">
                <a:solidFill>
                  <a:schemeClr val="dk1"/>
                </a:solidFill>
              </a:rPr>
              <a:t>Je Läufer und Laufgeschwindigkeit wird eine csv-Datei mit den Daten beider Perspektiven generiert.</a:t>
            </a:r>
            <a:endParaRPr sz="15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lang="en" sz="1500">
                <a:solidFill>
                  <a:schemeClr val="dk1"/>
                </a:solidFill>
              </a:rPr>
              <a:t>Dabei ist jeder Frame eine Zeile</a:t>
            </a:r>
            <a:endParaRPr sz="15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lang="en" sz="1500">
                <a:solidFill>
                  <a:schemeClr val="dk1"/>
                </a:solidFill>
              </a:rPr>
              <a:t>Die Spalten sind die X,Y und Z -Werte für alle relevanten pose-landmarks</a:t>
            </a:r>
            <a:endParaRPr sz="1500">
              <a:solidFill>
                <a:schemeClr val="dk1"/>
              </a:solidFill>
            </a:endParaRPr>
          </a:p>
        </p:txBody>
      </p:sp>
      <p:pic>
        <p:nvPicPr>
          <p:cNvPr id="1224" name="Google Shape;1224;p42"/>
          <p:cNvPicPr preferRelativeResize="0"/>
          <p:nvPr/>
        </p:nvPicPr>
        <p:blipFill>
          <a:blip r:embed="rId3">
            <a:alphaModFix/>
          </a:blip>
          <a:stretch>
            <a:fillRect/>
          </a:stretch>
        </p:blipFill>
        <p:spPr>
          <a:xfrm>
            <a:off x="0" y="1497651"/>
            <a:ext cx="5424899" cy="21480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43"/>
          <p:cNvSpPr txBox="1"/>
          <p:nvPr>
            <p:ph type="title"/>
          </p:nvPr>
        </p:nvSpPr>
        <p:spPr>
          <a:xfrm>
            <a:off x="720000" y="3466575"/>
            <a:ext cx="4250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Evaluation</a:t>
            </a:r>
            <a:endParaRPr>
              <a:solidFill>
                <a:schemeClr val="lt2"/>
              </a:solidFill>
            </a:endParaRPr>
          </a:p>
        </p:txBody>
      </p:sp>
      <p:sp>
        <p:nvSpPr>
          <p:cNvPr id="1230" name="Google Shape;1230;p43"/>
          <p:cNvSpPr txBox="1"/>
          <p:nvPr>
            <p:ph idx="1" type="subTitle"/>
          </p:nvPr>
        </p:nvSpPr>
        <p:spPr>
          <a:xfrm>
            <a:off x="726475" y="4208300"/>
            <a:ext cx="4250700" cy="38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lt1"/>
                </a:solidFill>
              </a:rPr>
              <a:t>Aufnahme von 10 verschiedenen Läufern bei 3 unterschiedlichen Geschwindigkeiten</a:t>
            </a:r>
            <a:endParaRPr>
              <a:solidFill>
                <a:schemeClr val="lt1"/>
              </a:solidFill>
            </a:endParaRPr>
          </a:p>
        </p:txBody>
      </p:sp>
      <p:sp>
        <p:nvSpPr>
          <p:cNvPr id="1231" name="Google Shape;1231;p43"/>
          <p:cNvSpPr txBox="1"/>
          <p:nvPr>
            <p:ph idx="2" type="title"/>
          </p:nvPr>
        </p:nvSpPr>
        <p:spPr>
          <a:xfrm>
            <a:off x="615500" y="2409871"/>
            <a:ext cx="4355100" cy="104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grpSp>
        <p:nvGrpSpPr>
          <p:cNvPr id="1232" name="Google Shape;1232;p43"/>
          <p:cNvGrpSpPr/>
          <p:nvPr/>
        </p:nvGrpSpPr>
        <p:grpSpPr>
          <a:xfrm>
            <a:off x="5017748" y="3261047"/>
            <a:ext cx="1422159" cy="1282456"/>
            <a:chOff x="905425" y="238125"/>
            <a:chExt cx="5807100" cy="5236650"/>
          </a:xfrm>
        </p:grpSpPr>
        <p:sp>
          <p:nvSpPr>
            <p:cNvPr id="1233" name="Google Shape;1233;p43"/>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3"/>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3"/>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3"/>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3"/>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3"/>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3"/>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3"/>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3"/>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3"/>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3"/>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3"/>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3"/>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3"/>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3"/>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3"/>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3"/>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3"/>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3"/>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3"/>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3"/>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3"/>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3"/>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3"/>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3"/>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3"/>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44"/>
          <p:cNvSpPr txBox="1"/>
          <p:nvPr>
            <p:ph idx="1" type="subTitle"/>
          </p:nvPr>
        </p:nvSpPr>
        <p:spPr>
          <a:xfrm>
            <a:off x="379938" y="3040500"/>
            <a:ext cx="2501400" cy="6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Gibt es Anomalien der Keypoints in Anbetracht der Zeit.</a:t>
            </a:r>
            <a:endParaRPr/>
          </a:p>
        </p:txBody>
      </p:sp>
      <p:sp>
        <p:nvSpPr>
          <p:cNvPr id="1264" name="Google Shape;1264;p44"/>
          <p:cNvSpPr txBox="1"/>
          <p:nvPr>
            <p:ph idx="2" type="subTitle"/>
          </p:nvPr>
        </p:nvSpPr>
        <p:spPr>
          <a:xfrm>
            <a:off x="379938" y="2532000"/>
            <a:ext cx="2501400" cy="50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 </a:t>
            </a:r>
            <a:r>
              <a:rPr lang="en"/>
              <a:t>Werte über Zeit</a:t>
            </a:r>
            <a:endParaRPr/>
          </a:p>
        </p:txBody>
      </p:sp>
      <p:sp>
        <p:nvSpPr>
          <p:cNvPr id="1265" name="Google Shape;1265;p44"/>
          <p:cNvSpPr txBox="1"/>
          <p:nvPr>
            <p:ph idx="3" type="subTitle"/>
          </p:nvPr>
        </p:nvSpPr>
        <p:spPr>
          <a:xfrm>
            <a:off x="6143650" y="4005000"/>
            <a:ext cx="2501400" cy="680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Gibt es Anomalien bei den Abständen zwischen den Werten</a:t>
            </a:r>
            <a:endParaRPr/>
          </a:p>
        </p:txBody>
      </p:sp>
      <p:sp>
        <p:nvSpPr>
          <p:cNvPr id="1266" name="Google Shape;1266;p44"/>
          <p:cNvSpPr txBox="1"/>
          <p:nvPr>
            <p:ph idx="4" type="subTitle"/>
          </p:nvPr>
        </p:nvSpPr>
        <p:spPr>
          <a:xfrm>
            <a:off x="6143638" y="3506850"/>
            <a:ext cx="2501400" cy="508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Relative Werte</a:t>
            </a:r>
            <a:r>
              <a:rPr lang="en">
                <a:solidFill>
                  <a:srgbClr val="00C784"/>
                </a:solidFill>
              </a:rPr>
              <a:t> </a:t>
            </a:r>
            <a:r>
              <a:rPr lang="en">
                <a:solidFill>
                  <a:schemeClr val="lt2"/>
                </a:solidFill>
              </a:rPr>
              <a:t>/ </a:t>
            </a:r>
            <a:endParaRPr>
              <a:solidFill>
                <a:srgbClr val="00C784"/>
              </a:solidFill>
            </a:endParaRPr>
          </a:p>
        </p:txBody>
      </p:sp>
      <p:sp>
        <p:nvSpPr>
          <p:cNvPr id="1267" name="Google Shape;1267;p44"/>
          <p:cNvSpPr txBox="1"/>
          <p:nvPr>
            <p:ph idx="5" type="subTitle"/>
          </p:nvPr>
        </p:nvSpPr>
        <p:spPr>
          <a:xfrm>
            <a:off x="6143638" y="2011638"/>
            <a:ext cx="2501400" cy="680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Gibt es Ausreißer bei den Werten der Keypoints</a:t>
            </a:r>
            <a:endParaRPr/>
          </a:p>
        </p:txBody>
      </p:sp>
      <p:sp>
        <p:nvSpPr>
          <p:cNvPr id="1268" name="Google Shape;1268;p44"/>
          <p:cNvSpPr txBox="1"/>
          <p:nvPr>
            <p:ph idx="6" type="subTitle"/>
          </p:nvPr>
        </p:nvSpPr>
        <p:spPr>
          <a:xfrm>
            <a:off x="6143638" y="1513488"/>
            <a:ext cx="2501400" cy="508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Absolute Werte</a:t>
            </a:r>
            <a:r>
              <a:rPr lang="en">
                <a:solidFill>
                  <a:srgbClr val="00C784"/>
                </a:solidFill>
              </a:rPr>
              <a:t> </a:t>
            </a:r>
            <a:r>
              <a:rPr lang="en">
                <a:solidFill>
                  <a:schemeClr val="lt2"/>
                </a:solidFill>
              </a:rPr>
              <a:t>/ </a:t>
            </a:r>
            <a:endParaRPr>
              <a:solidFill>
                <a:srgbClr val="00C784"/>
              </a:solidFill>
            </a:endParaRPr>
          </a:p>
        </p:txBody>
      </p:sp>
      <p:sp>
        <p:nvSpPr>
          <p:cNvPr id="1269" name="Google Shape;1269;p44"/>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Evaluation</a:t>
            </a:r>
            <a:endParaRPr>
              <a:solidFill>
                <a:schemeClr val="lt1"/>
              </a:solidFill>
            </a:endParaRPr>
          </a:p>
        </p:txBody>
      </p:sp>
      <p:cxnSp>
        <p:nvCxnSpPr>
          <p:cNvPr id="1270" name="Google Shape;1270;p44"/>
          <p:cNvCxnSpPr>
            <a:stCxn id="1264" idx="3"/>
          </p:cNvCxnSpPr>
          <p:nvPr/>
        </p:nvCxnSpPr>
        <p:spPr>
          <a:xfrm>
            <a:off x="2881338" y="2786250"/>
            <a:ext cx="848700" cy="0"/>
          </a:xfrm>
          <a:prstGeom prst="straightConnector1">
            <a:avLst/>
          </a:prstGeom>
          <a:noFill/>
          <a:ln cap="flat" cmpd="sng" w="19050">
            <a:solidFill>
              <a:srgbClr val="000000"/>
            </a:solidFill>
            <a:prstDash val="dash"/>
            <a:round/>
            <a:headEnd len="med" w="med" type="none"/>
            <a:tailEnd len="med" w="med" type="oval"/>
          </a:ln>
        </p:spPr>
      </p:cxnSp>
      <p:cxnSp>
        <p:nvCxnSpPr>
          <p:cNvPr id="1271" name="Google Shape;1271;p44"/>
          <p:cNvCxnSpPr>
            <a:stCxn id="1268" idx="1"/>
          </p:cNvCxnSpPr>
          <p:nvPr/>
        </p:nvCxnSpPr>
        <p:spPr>
          <a:xfrm rot="10800000">
            <a:off x="5306338" y="1767738"/>
            <a:ext cx="837300" cy="0"/>
          </a:xfrm>
          <a:prstGeom prst="straightConnector1">
            <a:avLst/>
          </a:prstGeom>
          <a:noFill/>
          <a:ln cap="flat" cmpd="sng" w="19050">
            <a:solidFill>
              <a:srgbClr val="000000"/>
            </a:solidFill>
            <a:prstDash val="dash"/>
            <a:round/>
            <a:headEnd len="med" w="med" type="none"/>
            <a:tailEnd len="med" w="med" type="oval"/>
          </a:ln>
        </p:spPr>
      </p:cxnSp>
      <p:cxnSp>
        <p:nvCxnSpPr>
          <p:cNvPr id="1272" name="Google Shape;1272;p44"/>
          <p:cNvCxnSpPr>
            <a:stCxn id="1266" idx="1"/>
          </p:cNvCxnSpPr>
          <p:nvPr/>
        </p:nvCxnSpPr>
        <p:spPr>
          <a:xfrm rot="10800000">
            <a:off x="5306338" y="3761100"/>
            <a:ext cx="837300" cy="0"/>
          </a:xfrm>
          <a:prstGeom prst="straightConnector1">
            <a:avLst/>
          </a:prstGeom>
          <a:noFill/>
          <a:ln cap="flat" cmpd="sng" w="19050">
            <a:solidFill>
              <a:srgbClr val="000000"/>
            </a:solidFill>
            <a:prstDash val="dash"/>
            <a:round/>
            <a:headEnd len="med" w="med" type="none"/>
            <a:tailEnd len="med" w="med" type="oval"/>
          </a:ln>
        </p:spPr>
      </p:cxnSp>
      <p:pic>
        <p:nvPicPr>
          <p:cNvPr id="1273" name="Google Shape;1273;p44"/>
          <p:cNvPicPr preferRelativeResize="0"/>
          <p:nvPr/>
        </p:nvPicPr>
        <p:blipFill rotWithShape="1">
          <a:blip r:embed="rId3">
            <a:alphaModFix/>
          </a:blip>
          <a:srcRect b="0" l="0" r="50074" t="0"/>
          <a:stretch/>
        </p:blipFill>
        <p:spPr>
          <a:xfrm>
            <a:off x="3120196" y="1320504"/>
            <a:ext cx="2903600" cy="3263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 Rohdaten</a:t>
            </a:r>
            <a:endParaRPr>
              <a:solidFill>
                <a:schemeClr val="lt1"/>
              </a:solidFill>
            </a:endParaRPr>
          </a:p>
        </p:txBody>
      </p:sp>
      <p:sp>
        <p:nvSpPr>
          <p:cNvPr id="1279" name="Google Shape;1279;p45"/>
          <p:cNvSpPr txBox="1"/>
          <p:nvPr>
            <p:ph idx="4294967295" type="subTitle"/>
          </p:nvPr>
        </p:nvSpPr>
        <p:spPr>
          <a:xfrm>
            <a:off x="6454600" y="1913613"/>
            <a:ext cx="1311900" cy="423900"/>
          </a:xfrm>
          <a:prstGeom prst="rect">
            <a:avLst/>
          </a:prstGeom>
          <a:solidFill>
            <a:srgbClr val="000000"/>
          </a:solidFill>
        </p:spPr>
        <p:txBody>
          <a:bodyPr anchorCtr="0" anchor="ctr" bIns="91425" lIns="91425" spcFirstLastPara="1" rIns="91425" wrap="square" tIns="91425">
            <a:normAutofit/>
          </a:bodyPr>
          <a:lstStyle/>
          <a:p>
            <a:pPr indent="0" lvl="0" marL="0" rtl="0" algn="l">
              <a:spcBef>
                <a:spcPts val="0"/>
              </a:spcBef>
              <a:spcAft>
                <a:spcPts val="0"/>
              </a:spcAft>
              <a:buSzPts val="770"/>
              <a:buNone/>
            </a:pPr>
            <a:r>
              <a:rPr lang="en" sz="1300">
                <a:solidFill>
                  <a:schemeClr val="lt2"/>
                </a:solidFill>
                <a:latin typeface="Poppins ExtraBold"/>
                <a:ea typeface="Poppins ExtraBold"/>
                <a:cs typeface="Poppins ExtraBold"/>
                <a:sym typeface="Poppins ExtraBold"/>
              </a:rPr>
              <a:t>/ </a:t>
            </a:r>
            <a:r>
              <a:rPr lang="en" sz="1300">
                <a:solidFill>
                  <a:srgbClr val="FFFFFF"/>
                </a:solidFill>
                <a:latin typeface="Poppins ExtraBold"/>
                <a:ea typeface="Poppins ExtraBold"/>
                <a:cs typeface="Poppins ExtraBold"/>
                <a:sym typeface="Poppins ExtraBold"/>
              </a:rPr>
              <a:t>30 columns</a:t>
            </a:r>
            <a:endParaRPr sz="1300">
              <a:solidFill>
                <a:srgbClr val="FFFFFF"/>
              </a:solidFill>
              <a:latin typeface="Poppins ExtraBold"/>
              <a:ea typeface="Poppins ExtraBold"/>
              <a:cs typeface="Poppins ExtraBold"/>
              <a:sym typeface="Poppins ExtraBold"/>
            </a:endParaRPr>
          </a:p>
        </p:txBody>
      </p:sp>
      <p:grpSp>
        <p:nvGrpSpPr>
          <p:cNvPr id="1280" name="Google Shape;1280;p45"/>
          <p:cNvGrpSpPr/>
          <p:nvPr/>
        </p:nvGrpSpPr>
        <p:grpSpPr>
          <a:xfrm>
            <a:off x="7138220" y="2768195"/>
            <a:ext cx="2381492" cy="2147550"/>
            <a:chOff x="905425" y="238125"/>
            <a:chExt cx="5807100" cy="5236650"/>
          </a:xfrm>
        </p:grpSpPr>
        <p:sp>
          <p:nvSpPr>
            <p:cNvPr id="1281" name="Google Shape;1281;p45"/>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5"/>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5"/>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5"/>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5"/>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5"/>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5"/>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5"/>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5"/>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5"/>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5"/>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5"/>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5"/>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5"/>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5"/>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5"/>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5"/>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5"/>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5"/>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5"/>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5"/>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5"/>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5"/>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5"/>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5"/>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5"/>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45"/>
          <p:cNvSpPr txBox="1"/>
          <p:nvPr>
            <p:ph idx="4294967295" type="subTitle"/>
          </p:nvPr>
        </p:nvSpPr>
        <p:spPr>
          <a:xfrm>
            <a:off x="6454600" y="1253725"/>
            <a:ext cx="1311900" cy="423900"/>
          </a:xfrm>
          <a:prstGeom prst="rect">
            <a:avLst/>
          </a:prstGeom>
          <a:solidFill>
            <a:srgbClr val="000000"/>
          </a:solidFill>
        </p:spPr>
        <p:txBody>
          <a:bodyPr anchorCtr="0" anchor="ctr" bIns="91425" lIns="91425" spcFirstLastPara="1" rIns="91425" wrap="square" tIns="91425">
            <a:normAutofit fontScale="70000"/>
          </a:bodyPr>
          <a:lstStyle/>
          <a:p>
            <a:pPr indent="0" lvl="0" marL="0" rtl="0" algn="l">
              <a:spcBef>
                <a:spcPts val="0"/>
              </a:spcBef>
              <a:spcAft>
                <a:spcPts val="0"/>
              </a:spcAft>
              <a:buNone/>
            </a:pPr>
            <a:r>
              <a:rPr lang="en" sz="2100">
                <a:solidFill>
                  <a:schemeClr val="lt2"/>
                </a:solidFill>
                <a:latin typeface="Poppins ExtraBold"/>
                <a:ea typeface="Poppins ExtraBold"/>
                <a:cs typeface="Poppins ExtraBold"/>
                <a:sym typeface="Poppins ExtraBold"/>
              </a:rPr>
              <a:t>/ </a:t>
            </a:r>
            <a:r>
              <a:rPr lang="en" sz="2100">
                <a:solidFill>
                  <a:srgbClr val="FFFFFF"/>
                </a:solidFill>
                <a:latin typeface="Poppins ExtraBold"/>
                <a:ea typeface="Poppins ExtraBold"/>
                <a:cs typeface="Poppins ExtraBold"/>
                <a:sym typeface="Poppins ExtraBold"/>
              </a:rPr>
              <a:t>1799 rows</a:t>
            </a:r>
            <a:endParaRPr sz="2100">
              <a:solidFill>
                <a:srgbClr val="FFFFFF"/>
              </a:solidFill>
              <a:latin typeface="Poppins ExtraBold"/>
              <a:ea typeface="Poppins ExtraBold"/>
              <a:cs typeface="Poppins ExtraBold"/>
              <a:sym typeface="Poppins ExtraBold"/>
            </a:endParaRPr>
          </a:p>
        </p:txBody>
      </p:sp>
      <p:pic>
        <p:nvPicPr>
          <p:cNvPr id="1308" name="Google Shape;1308;p45"/>
          <p:cNvPicPr preferRelativeResize="0"/>
          <p:nvPr/>
        </p:nvPicPr>
        <p:blipFill>
          <a:blip r:embed="rId3">
            <a:alphaModFix/>
          </a:blip>
          <a:stretch>
            <a:fillRect/>
          </a:stretch>
        </p:blipFill>
        <p:spPr>
          <a:xfrm>
            <a:off x="156750" y="1253713"/>
            <a:ext cx="6090551" cy="1818350"/>
          </a:xfrm>
          <a:prstGeom prst="rect">
            <a:avLst/>
          </a:prstGeom>
          <a:noFill/>
          <a:ln>
            <a:noFill/>
          </a:ln>
        </p:spPr>
      </p:pic>
      <p:pic>
        <p:nvPicPr>
          <p:cNvPr id="1309" name="Google Shape;1309;p45"/>
          <p:cNvPicPr preferRelativeResize="0"/>
          <p:nvPr/>
        </p:nvPicPr>
        <p:blipFill>
          <a:blip r:embed="rId4">
            <a:alphaModFix/>
          </a:blip>
          <a:stretch>
            <a:fillRect/>
          </a:stretch>
        </p:blipFill>
        <p:spPr>
          <a:xfrm>
            <a:off x="4663425" y="2423863"/>
            <a:ext cx="4336876" cy="2189626"/>
          </a:xfrm>
          <a:prstGeom prst="rect">
            <a:avLst/>
          </a:prstGeom>
          <a:noFill/>
          <a:ln>
            <a:noFill/>
          </a:ln>
        </p:spPr>
      </p:pic>
      <p:pic>
        <p:nvPicPr>
          <p:cNvPr id="1310" name="Google Shape;1310;p45"/>
          <p:cNvPicPr preferRelativeResize="0"/>
          <p:nvPr/>
        </p:nvPicPr>
        <p:blipFill>
          <a:blip r:embed="rId5">
            <a:alphaModFix/>
          </a:blip>
          <a:stretch>
            <a:fillRect/>
          </a:stretch>
        </p:blipFill>
        <p:spPr>
          <a:xfrm>
            <a:off x="2789952" y="3466487"/>
            <a:ext cx="1684600" cy="1376775"/>
          </a:xfrm>
          <a:prstGeom prst="rect">
            <a:avLst/>
          </a:prstGeom>
          <a:noFill/>
          <a:ln>
            <a:noFill/>
          </a:ln>
        </p:spPr>
      </p:pic>
      <p:pic>
        <p:nvPicPr>
          <p:cNvPr id="1311" name="Google Shape;1311;p45"/>
          <p:cNvPicPr preferRelativeResize="0"/>
          <p:nvPr/>
        </p:nvPicPr>
        <p:blipFill>
          <a:blip r:embed="rId6">
            <a:alphaModFix/>
          </a:blip>
          <a:stretch>
            <a:fillRect/>
          </a:stretch>
        </p:blipFill>
        <p:spPr>
          <a:xfrm>
            <a:off x="156749" y="3540560"/>
            <a:ext cx="2444337" cy="1228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grpSp>
        <p:nvGrpSpPr>
          <p:cNvPr id="1316" name="Google Shape;1316;p46"/>
          <p:cNvGrpSpPr/>
          <p:nvPr/>
        </p:nvGrpSpPr>
        <p:grpSpPr>
          <a:xfrm>
            <a:off x="7138220" y="2768195"/>
            <a:ext cx="2381492" cy="2147550"/>
            <a:chOff x="905425" y="238125"/>
            <a:chExt cx="5807100" cy="5236650"/>
          </a:xfrm>
        </p:grpSpPr>
        <p:sp>
          <p:nvSpPr>
            <p:cNvPr id="1317" name="Google Shape;1317;p46"/>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6"/>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6"/>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6"/>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6"/>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6"/>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6"/>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6"/>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6"/>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6"/>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6"/>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6"/>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6"/>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6"/>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6"/>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6"/>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6"/>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6"/>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6"/>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6"/>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6"/>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6"/>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6"/>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6"/>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6"/>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6"/>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3" name="Google Shape;1343;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 Absolute </a:t>
            </a:r>
            <a:r>
              <a:rPr lang="en">
                <a:solidFill>
                  <a:schemeClr val="lt1"/>
                </a:solidFill>
              </a:rPr>
              <a:t>Werte</a:t>
            </a:r>
            <a:endParaRPr>
              <a:solidFill>
                <a:schemeClr val="lt1"/>
              </a:solidFill>
            </a:endParaRPr>
          </a:p>
        </p:txBody>
      </p:sp>
      <p:pic>
        <p:nvPicPr>
          <p:cNvPr id="1344" name="Google Shape;1344;p46"/>
          <p:cNvPicPr preferRelativeResize="0"/>
          <p:nvPr/>
        </p:nvPicPr>
        <p:blipFill>
          <a:blip r:embed="rId3">
            <a:alphaModFix/>
          </a:blip>
          <a:stretch>
            <a:fillRect/>
          </a:stretch>
        </p:blipFill>
        <p:spPr>
          <a:xfrm>
            <a:off x="4395475" y="1376476"/>
            <a:ext cx="3417701" cy="3417701"/>
          </a:xfrm>
          <a:prstGeom prst="rect">
            <a:avLst/>
          </a:prstGeom>
          <a:noFill/>
          <a:ln>
            <a:noFill/>
          </a:ln>
        </p:spPr>
      </p:pic>
      <p:pic>
        <p:nvPicPr>
          <p:cNvPr id="1345" name="Google Shape;1345;p46"/>
          <p:cNvPicPr preferRelativeResize="0"/>
          <p:nvPr/>
        </p:nvPicPr>
        <p:blipFill>
          <a:blip r:embed="rId4">
            <a:alphaModFix/>
          </a:blip>
          <a:stretch>
            <a:fillRect/>
          </a:stretch>
        </p:blipFill>
        <p:spPr>
          <a:xfrm>
            <a:off x="362475" y="1376475"/>
            <a:ext cx="3417700" cy="3389076"/>
          </a:xfrm>
          <a:prstGeom prst="rect">
            <a:avLst/>
          </a:prstGeom>
          <a:noFill/>
          <a:ln>
            <a:noFill/>
          </a:ln>
        </p:spPr>
      </p:pic>
      <p:sp>
        <p:nvSpPr>
          <p:cNvPr id="1346" name="Google Shape;1346;p46"/>
          <p:cNvSpPr txBox="1"/>
          <p:nvPr>
            <p:ph idx="4294967295" type="subTitle"/>
          </p:nvPr>
        </p:nvSpPr>
        <p:spPr>
          <a:xfrm>
            <a:off x="2898250" y="1213650"/>
            <a:ext cx="1311900" cy="423900"/>
          </a:xfrm>
          <a:prstGeom prst="rect">
            <a:avLst/>
          </a:prstGeom>
          <a:solidFill>
            <a:srgbClr val="000000"/>
          </a:solidFill>
        </p:spPr>
        <p:txBody>
          <a:bodyPr anchorCtr="0" anchor="t" bIns="91425" lIns="91425" spcFirstLastPara="1" rIns="91425" wrap="square" tIns="91425">
            <a:normAutofit/>
          </a:bodyPr>
          <a:lstStyle/>
          <a:p>
            <a:pPr indent="0" lvl="0" marL="0" rtl="0" algn="l">
              <a:spcBef>
                <a:spcPts val="0"/>
              </a:spcBef>
              <a:spcAft>
                <a:spcPts val="0"/>
              </a:spcAft>
              <a:buSzPts val="770"/>
              <a:buNone/>
            </a:pPr>
            <a:r>
              <a:rPr lang="en" sz="1300">
                <a:solidFill>
                  <a:schemeClr val="lt2"/>
                </a:solidFill>
                <a:latin typeface="Poppins ExtraBold"/>
                <a:ea typeface="Poppins ExtraBold"/>
                <a:cs typeface="Poppins ExtraBold"/>
                <a:sym typeface="Poppins ExtraBold"/>
              </a:rPr>
              <a:t>/ </a:t>
            </a:r>
            <a:r>
              <a:rPr lang="en" sz="1300">
                <a:solidFill>
                  <a:srgbClr val="FFFFFF"/>
                </a:solidFill>
                <a:latin typeface="Poppins ExtraBold"/>
                <a:ea typeface="Poppins ExtraBold"/>
                <a:cs typeface="Poppins ExtraBold"/>
                <a:sym typeface="Poppins ExtraBold"/>
              </a:rPr>
              <a:t>linker Fuß</a:t>
            </a:r>
            <a:endParaRPr sz="1300">
              <a:solidFill>
                <a:srgbClr val="FFFFFF"/>
              </a:solidFill>
              <a:latin typeface="Poppins ExtraBold"/>
              <a:ea typeface="Poppins ExtraBold"/>
              <a:cs typeface="Poppins ExtraBold"/>
              <a:sym typeface="Poppins ExtraBold"/>
            </a:endParaRPr>
          </a:p>
        </p:txBody>
      </p:sp>
      <p:sp>
        <p:nvSpPr>
          <p:cNvPr id="1347" name="Google Shape;1347;p46"/>
          <p:cNvSpPr txBox="1"/>
          <p:nvPr>
            <p:ph idx="4294967295" type="subTitle"/>
          </p:nvPr>
        </p:nvSpPr>
        <p:spPr>
          <a:xfrm>
            <a:off x="7186150" y="1278500"/>
            <a:ext cx="1311900" cy="423900"/>
          </a:xfrm>
          <a:prstGeom prst="rect">
            <a:avLst/>
          </a:prstGeom>
          <a:solidFill>
            <a:srgbClr val="000000"/>
          </a:solidFill>
        </p:spPr>
        <p:txBody>
          <a:bodyPr anchorCtr="0" anchor="ctr" bIns="91425" lIns="91425" spcFirstLastPara="1" rIns="91425" wrap="square" tIns="91425">
            <a:normAutofit fontScale="55000"/>
          </a:bodyPr>
          <a:lstStyle/>
          <a:p>
            <a:pPr indent="0" lvl="0" marL="0" rtl="0" algn="l">
              <a:spcBef>
                <a:spcPts val="0"/>
              </a:spcBef>
              <a:spcAft>
                <a:spcPts val="0"/>
              </a:spcAft>
              <a:buNone/>
            </a:pPr>
            <a:r>
              <a:rPr lang="en" sz="2100">
                <a:solidFill>
                  <a:schemeClr val="lt2"/>
                </a:solidFill>
                <a:latin typeface="Poppins ExtraBold"/>
                <a:ea typeface="Poppins ExtraBold"/>
                <a:cs typeface="Poppins ExtraBold"/>
                <a:sym typeface="Poppins ExtraBold"/>
              </a:rPr>
              <a:t>/ </a:t>
            </a:r>
            <a:r>
              <a:rPr lang="en" sz="2100">
                <a:solidFill>
                  <a:srgbClr val="FFFFFF"/>
                </a:solidFill>
                <a:latin typeface="Poppins ExtraBold"/>
                <a:ea typeface="Poppins ExtraBold"/>
                <a:cs typeface="Poppins ExtraBold"/>
                <a:sym typeface="Poppins ExtraBold"/>
              </a:rPr>
              <a:t>rechter Fuß</a:t>
            </a:r>
            <a:endParaRPr sz="2100">
              <a:solidFill>
                <a:srgbClr val="FFFFFF"/>
              </a:solidFill>
              <a:latin typeface="Poppins ExtraBold"/>
              <a:ea typeface="Poppins ExtraBold"/>
              <a:cs typeface="Poppins ExtraBold"/>
              <a:sym typeface="Poppins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a:t>
            </a:r>
            <a:r>
              <a:rPr lang="en">
                <a:solidFill>
                  <a:schemeClr val="lt2"/>
                </a:solidFill>
              </a:rPr>
              <a:t>CONTENTS</a:t>
            </a:r>
            <a:endParaRPr>
              <a:solidFill>
                <a:schemeClr val="lt2"/>
              </a:solidFill>
            </a:endParaRPr>
          </a:p>
        </p:txBody>
      </p:sp>
      <p:sp>
        <p:nvSpPr>
          <p:cNvPr id="1018" name="Google Shape;1018;p29"/>
          <p:cNvSpPr txBox="1"/>
          <p:nvPr>
            <p:ph idx="1" type="subTitle"/>
          </p:nvPr>
        </p:nvSpPr>
        <p:spPr>
          <a:xfrm>
            <a:off x="1948150" y="2204125"/>
            <a:ext cx="2826900" cy="105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Aufnahme</a:t>
            </a:r>
            <a:r>
              <a:rPr lang="en" sz="1400"/>
              <a:t> von 10 verschiedenen Läufern bei 3 unterschiedlichen Geschwindigkeiten</a:t>
            </a:r>
            <a:endParaRPr sz="1400"/>
          </a:p>
        </p:txBody>
      </p:sp>
      <p:sp>
        <p:nvSpPr>
          <p:cNvPr id="1019" name="Google Shape;1019;p29"/>
          <p:cNvSpPr txBox="1"/>
          <p:nvPr>
            <p:ph idx="2" type="title"/>
          </p:nvPr>
        </p:nvSpPr>
        <p:spPr>
          <a:xfrm>
            <a:off x="733650" y="1360925"/>
            <a:ext cx="1140000" cy="127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020" name="Google Shape;1020;p29"/>
          <p:cNvSpPr txBox="1"/>
          <p:nvPr>
            <p:ph idx="3" type="subTitle"/>
          </p:nvPr>
        </p:nvSpPr>
        <p:spPr>
          <a:xfrm>
            <a:off x="1948150" y="1752750"/>
            <a:ext cx="2623800" cy="46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Video Aufnahme</a:t>
            </a:r>
            <a:endParaRPr>
              <a:solidFill>
                <a:schemeClr val="lt2"/>
              </a:solidFill>
            </a:endParaRPr>
          </a:p>
        </p:txBody>
      </p:sp>
      <p:sp>
        <p:nvSpPr>
          <p:cNvPr id="1021" name="Google Shape;1021;p29"/>
          <p:cNvSpPr txBox="1"/>
          <p:nvPr>
            <p:ph idx="4" type="title"/>
          </p:nvPr>
        </p:nvSpPr>
        <p:spPr>
          <a:xfrm>
            <a:off x="4801524" y="1360925"/>
            <a:ext cx="1140000" cy="127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022" name="Google Shape;1022;p29"/>
          <p:cNvSpPr txBox="1"/>
          <p:nvPr>
            <p:ph idx="5" type="subTitle"/>
          </p:nvPr>
        </p:nvSpPr>
        <p:spPr>
          <a:xfrm>
            <a:off x="6040425" y="2204125"/>
            <a:ext cx="2826900" cy="105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400"/>
              <a:t>Synchronisation</a:t>
            </a:r>
            <a:r>
              <a:rPr lang="en" sz="1400"/>
              <a:t> der videos anhand des “klatschen”, um vergleichbare Modell-Werte zu erhalten</a:t>
            </a:r>
            <a:endParaRPr sz="1400"/>
          </a:p>
        </p:txBody>
      </p:sp>
      <p:sp>
        <p:nvSpPr>
          <p:cNvPr id="1023" name="Google Shape;1023;p29"/>
          <p:cNvSpPr txBox="1"/>
          <p:nvPr>
            <p:ph idx="6" type="subTitle"/>
          </p:nvPr>
        </p:nvSpPr>
        <p:spPr>
          <a:xfrm>
            <a:off x="6040425" y="1752750"/>
            <a:ext cx="2512800" cy="46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Synchronisation</a:t>
            </a:r>
            <a:endParaRPr>
              <a:solidFill>
                <a:schemeClr val="lt2"/>
              </a:solidFill>
            </a:endParaRPr>
          </a:p>
        </p:txBody>
      </p:sp>
      <p:sp>
        <p:nvSpPr>
          <p:cNvPr id="1024" name="Google Shape;1024;p29"/>
          <p:cNvSpPr txBox="1"/>
          <p:nvPr>
            <p:ph idx="7" type="title"/>
          </p:nvPr>
        </p:nvSpPr>
        <p:spPr>
          <a:xfrm>
            <a:off x="733650" y="3161200"/>
            <a:ext cx="1140000" cy="127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025" name="Google Shape;1025;p29"/>
          <p:cNvSpPr txBox="1"/>
          <p:nvPr>
            <p:ph idx="8" type="subTitle"/>
          </p:nvPr>
        </p:nvSpPr>
        <p:spPr>
          <a:xfrm>
            <a:off x="1948150" y="4020400"/>
            <a:ext cx="2826900" cy="105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400"/>
              <a:t>Erstellung eines Pose-Modells und speicherung der Keypoint Koordinaten</a:t>
            </a:r>
            <a:endParaRPr sz="1400"/>
          </a:p>
        </p:txBody>
      </p:sp>
      <p:sp>
        <p:nvSpPr>
          <p:cNvPr id="1026" name="Google Shape;1026;p29"/>
          <p:cNvSpPr txBox="1"/>
          <p:nvPr>
            <p:ph idx="9" type="subTitle"/>
          </p:nvPr>
        </p:nvSpPr>
        <p:spPr>
          <a:xfrm>
            <a:off x="1948150" y="3553000"/>
            <a:ext cx="2623800" cy="46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Model Building</a:t>
            </a:r>
            <a:endParaRPr>
              <a:solidFill>
                <a:schemeClr val="lt2"/>
              </a:solidFill>
            </a:endParaRPr>
          </a:p>
        </p:txBody>
      </p:sp>
      <p:sp>
        <p:nvSpPr>
          <p:cNvPr id="1027" name="Google Shape;1027;p29"/>
          <p:cNvSpPr txBox="1"/>
          <p:nvPr>
            <p:ph idx="13" type="title"/>
          </p:nvPr>
        </p:nvSpPr>
        <p:spPr>
          <a:xfrm>
            <a:off x="4801524" y="3161200"/>
            <a:ext cx="1140000" cy="127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028" name="Google Shape;1028;p29"/>
          <p:cNvSpPr txBox="1"/>
          <p:nvPr>
            <p:ph idx="14" type="subTitle"/>
          </p:nvPr>
        </p:nvSpPr>
        <p:spPr>
          <a:xfrm>
            <a:off x="6040425" y="4020400"/>
            <a:ext cx="2826900" cy="10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Evaluation der Koordinaten und identifizierung von Ausreißern oder Auffälligkeiten</a:t>
            </a:r>
            <a:endParaRPr sz="1400"/>
          </a:p>
        </p:txBody>
      </p:sp>
      <p:sp>
        <p:nvSpPr>
          <p:cNvPr id="1029" name="Google Shape;1029;p29"/>
          <p:cNvSpPr txBox="1"/>
          <p:nvPr>
            <p:ph idx="15" type="subTitle"/>
          </p:nvPr>
        </p:nvSpPr>
        <p:spPr>
          <a:xfrm>
            <a:off x="6040425" y="3553000"/>
            <a:ext cx="2512800" cy="46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Evaluation</a:t>
            </a:r>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grpSp>
        <p:nvGrpSpPr>
          <p:cNvPr id="1352" name="Google Shape;1352;p47"/>
          <p:cNvGrpSpPr/>
          <p:nvPr/>
        </p:nvGrpSpPr>
        <p:grpSpPr>
          <a:xfrm>
            <a:off x="7138220" y="2768195"/>
            <a:ext cx="2381492" cy="2147550"/>
            <a:chOff x="905425" y="238125"/>
            <a:chExt cx="5807100" cy="5236650"/>
          </a:xfrm>
        </p:grpSpPr>
        <p:sp>
          <p:nvSpPr>
            <p:cNvPr id="1353" name="Google Shape;1353;p47"/>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7"/>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7"/>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7"/>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7"/>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7"/>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7"/>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7"/>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7"/>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7"/>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7"/>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7"/>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7"/>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7"/>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7"/>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7"/>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7"/>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7"/>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7"/>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7"/>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7"/>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7"/>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7"/>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7"/>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7"/>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7"/>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 Absolute </a:t>
            </a:r>
            <a:r>
              <a:rPr lang="en">
                <a:solidFill>
                  <a:schemeClr val="lt1"/>
                </a:solidFill>
              </a:rPr>
              <a:t>Werte</a:t>
            </a:r>
            <a:endParaRPr>
              <a:solidFill>
                <a:schemeClr val="lt1"/>
              </a:solidFill>
            </a:endParaRPr>
          </a:p>
        </p:txBody>
      </p:sp>
      <p:pic>
        <p:nvPicPr>
          <p:cNvPr id="1380" name="Google Shape;1380;p47"/>
          <p:cNvPicPr preferRelativeResize="0"/>
          <p:nvPr/>
        </p:nvPicPr>
        <p:blipFill>
          <a:blip r:embed="rId3">
            <a:alphaModFix/>
          </a:blip>
          <a:stretch>
            <a:fillRect/>
          </a:stretch>
        </p:blipFill>
        <p:spPr>
          <a:xfrm>
            <a:off x="429714" y="1278500"/>
            <a:ext cx="3350460" cy="3306150"/>
          </a:xfrm>
          <a:prstGeom prst="rect">
            <a:avLst/>
          </a:prstGeom>
          <a:noFill/>
          <a:ln>
            <a:noFill/>
          </a:ln>
        </p:spPr>
      </p:pic>
      <p:sp>
        <p:nvSpPr>
          <p:cNvPr id="1381" name="Google Shape;1381;p47"/>
          <p:cNvSpPr txBox="1"/>
          <p:nvPr>
            <p:ph idx="4294967295" type="subTitle"/>
          </p:nvPr>
        </p:nvSpPr>
        <p:spPr>
          <a:xfrm>
            <a:off x="2947250" y="1164675"/>
            <a:ext cx="1311900" cy="423900"/>
          </a:xfrm>
          <a:prstGeom prst="rect">
            <a:avLst/>
          </a:prstGeom>
          <a:solidFill>
            <a:srgbClr val="000000"/>
          </a:solidFill>
        </p:spPr>
        <p:txBody>
          <a:bodyPr anchorCtr="0" anchor="t" bIns="91425" lIns="91425" spcFirstLastPara="1" rIns="91425" wrap="square" tIns="91425">
            <a:normAutofit/>
          </a:bodyPr>
          <a:lstStyle/>
          <a:p>
            <a:pPr indent="0" lvl="0" marL="0" rtl="0" algn="l">
              <a:spcBef>
                <a:spcPts val="0"/>
              </a:spcBef>
              <a:spcAft>
                <a:spcPts val="0"/>
              </a:spcAft>
              <a:buSzPts val="770"/>
              <a:buNone/>
            </a:pPr>
            <a:r>
              <a:rPr lang="en" sz="1300">
                <a:solidFill>
                  <a:schemeClr val="lt2"/>
                </a:solidFill>
                <a:latin typeface="Poppins ExtraBold"/>
                <a:ea typeface="Poppins ExtraBold"/>
                <a:cs typeface="Poppins ExtraBold"/>
                <a:sym typeface="Poppins ExtraBold"/>
              </a:rPr>
              <a:t>/ </a:t>
            </a:r>
            <a:r>
              <a:rPr lang="en" sz="1300">
                <a:solidFill>
                  <a:srgbClr val="FFFFFF"/>
                </a:solidFill>
                <a:latin typeface="Poppins ExtraBold"/>
                <a:ea typeface="Poppins ExtraBold"/>
                <a:cs typeface="Poppins ExtraBold"/>
                <a:sym typeface="Poppins ExtraBold"/>
              </a:rPr>
              <a:t>linkes Knie</a:t>
            </a:r>
            <a:endParaRPr sz="1300">
              <a:solidFill>
                <a:srgbClr val="FFFFFF"/>
              </a:solidFill>
              <a:latin typeface="Poppins ExtraBold"/>
              <a:ea typeface="Poppins ExtraBold"/>
              <a:cs typeface="Poppins ExtraBold"/>
              <a:sym typeface="Poppins ExtraBold"/>
            </a:endParaRPr>
          </a:p>
        </p:txBody>
      </p:sp>
      <p:pic>
        <p:nvPicPr>
          <p:cNvPr id="1382" name="Google Shape;1382;p47"/>
          <p:cNvPicPr preferRelativeResize="0"/>
          <p:nvPr/>
        </p:nvPicPr>
        <p:blipFill>
          <a:blip r:embed="rId4">
            <a:alphaModFix/>
          </a:blip>
          <a:stretch>
            <a:fillRect/>
          </a:stretch>
        </p:blipFill>
        <p:spPr>
          <a:xfrm>
            <a:off x="4741804" y="1311669"/>
            <a:ext cx="3417699" cy="3306162"/>
          </a:xfrm>
          <a:prstGeom prst="rect">
            <a:avLst/>
          </a:prstGeom>
          <a:noFill/>
          <a:ln>
            <a:noFill/>
          </a:ln>
        </p:spPr>
      </p:pic>
      <p:sp>
        <p:nvSpPr>
          <p:cNvPr id="1383" name="Google Shape;1383;p47"/>
          <p:cNvSpPr txBox="1"/>
          <p:nvPr>
            <p:ph idx="4294967295" type="subTitle"/>
          </p:nvPr>
        </p:nvSpPr>
        <p:spPr>
          <a:xfrm>
            <a:off x="7225350" y="1213650"/>
            <a:ext cx="1311900" cy="423900"/>
          </a:xfrm>
          <a:prstGeom prst="rect">
            <a:avLst/>
          </a:prstGeom>
          <a:solidFill>
            <a:srgbClr val="000000"/>
          </a:solidFill>
        </p:spPr>
        <p:txBody>
          <a:bodyPr anchorCtr="0" anchor="ctr" bIns="91425" lIns="91425" spcFirstLastPara="1" rIns="91425" wrap="square" tIns="91425">
            <a:normAutofit fontScale="55000"/>
          </a:bodyPr>
          <a:lstStyle/>
          <a:p>
            <a:pPr indent="0" lvl="0" marL="0" rtl="0" algn="l">
              <a:spcBef>
                <a:spcPts val="0"/>
              </a:spcBef>
              <a:spcAft>
                <a:spcPts val="0"/>
              </a:spcAft>
              <a:buNone/>
            </a:pPr>
            <a:r>
              <a:rPr lang="en" sz="2100">
                <a:solidFill>
                  <a:schemeClr val="lt2"/>
                </a:solidFill>
                <a:latin typeface="Poppins ExtraBold"/>
                <a:ea typeface="Poppins ExtraBold"/>
                <a:cs typeface="Poppins ExtraBold"/>
                <a:sym typeface="Poppins ExtraBold"/>
              </a:rPr>
              <a:t>/ </a:t>
            </a:r>
            <a:r>
              <a:rPr lang="en" sz="2100">
                <a:solidFill>
                  <a:srgbClr val="FFFFFF"/>
                </a:solidFill>
                <a:latin typeface="Poppins ExtraBold"/>
                <a:ea typeface="Poppins ExtraBold"/>
                <a:cs typeface="Poppins ExtraBold"/>
                <a:sym typeface="Poppins ExtraBold"/>
              </a:rPr>
              <a:t>rechtes Knie</a:t>
            </a:r>
            <a:endParaRPr sz="2100">
              <a:solidFill>
                <a:srgbClr val="FFFFFF"/>
              </a:solidFill>
              <a:latin typeface="Poppins ExtraBold"/>
              <a:ea typeface="Poppins ExtraBold"/>
              <a:cs typeface="Poppins ExtraBold"/>
              <a:sym typeface="Poppins Extra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grpSp>
        <p:nvGrpSpPr>
          <p:cNvPr id="1388" name="Google Shape;1388;p48"/>
          <p:cNvGrpSpPr/>
          <p:nvPr/>
        </p:nvGrpSpPr>
        <p:grpSpPr>
          <a:xfrm>
            <a:off x="7138220" y="2768195"/>
            <a:ext cx="2381492" cy="2147550"/>
            <a:chOff x="905425" y="238125"/>
            <a:chExt cx="5807100" cy="5236650"/>
          </a:xfrm>
        </p:grpSpPr>
        <p:sp>
          <p:nvSpPr>
            <p:cNvPr id="1389" name="Google Shape;1389;p48"/>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8"/>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8"/>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8"/>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8"/>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8"/>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8"/>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8"/>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8"/>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8"/>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8"/>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8"/>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8"/>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8"/>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8"/>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8"/>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8"/>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8"/>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8"/>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8"/>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8"/>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8"/>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8"/>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8"/>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8"/>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8"/>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 Absolute </a:t>
            </a:r>
            <a:r>
              <a:rPr lang="en">
                <a:solidFill>
                  <a:schemeClr val="lt1"/>
                </a:solidFill>
              </a:rPr>
              <a:t>Werte</a:t>
            </a:r>
            <a:endParaRPr>
              <a:solidFill>
                <a:schemeClr val="lt1"/>
              </a:solidFill>
            </a:endParaRPr>
          </a:p>
        </p:txBody>
      </p:sp>
      <p:pic>
        <p:nvPicPr>
          <p:cNvPr id="1416" name="Google Shape;1416;p48"/>
          <p:cNvPicPr preferRelativeResize="0"/>
          <p:nvPr/>
        </p:nvPicPr>
        <p:blipFill>
          <a:blip r:embed="rId3">
            <a:alphaModFix/>
          </a:blip>
          <a:stretch>
            <a:fillRect/>
          </a:stretch>
        </p:blipFill>
        <p:spPr>
          <a:xfrm>
            <a:off x="410124" y="1333825"/>
            <a:ext cx="3350451" cy="3261870"/>
          </a:xfrm>
          <a:prstGeom prst="rect">
            <a:avLst/>
          </a:prstGeom>
          <a:noFill/>
          <a:ln>
            <a:noFill/>
          </a:ln>
        </p:spPr>
      </p:pic>
      <p:sp>
        <p:nvSpPr>
          <p:cNvPr id="1417" name="Google Shape;1417;p48"/>
          <p:cNvSpPr txBox="1"/>
          <p:nvPr>
            <p:ph idx="4294967295" type="subTitle"/>
          </p:nvPr>
        </p:nvSpPr>
        <p:spPr>
          <a:xfrm>
            <a:off x="2947250" y="1164675"/>
            <a:ext cx="1311900" cy="423900"/>
          </a:xfrm>
          <a:prstGeom prst="rect">
            <a:avLst/>
          </a:prstGeom>
          <a:solidFill>
            <a:srgbClr val="000000"/>
          </a:solidFill>
        </p:spPr>
        <p:txBody>
          <a:bodyPr anchorCtr="0" anchor="t" bIns="91425" lIns="91425" spcFirstLastPara="1" rIns="91425" wrap="square" tIns="91425">
            <a:normAutofit/>
          </a:bodyPr>
          <a:lstStyle/>
          <a:p>
            <a:pPr indent="0" lvl="0" marL="0" rtl="0" algn="l">
              <a:spcBef>
                <a:spcPts val="0"/>
              </a:spcBef>
              <a:spcAft>
                <a:spcPts val="0"/>
              </a:spcAft>
              <a:buSzPts val="770"/>
              <a:buNone/>
            </a:pPr>
            <a:r>
              <a:rPr lang="en" sz="1300">
                <a:solidFill>
                  <a:schemeClr val="lt2"/>
                </a:solidFill>
                <a:latin typeface="Poppins ExtraBold"/>
                <a:ea typeface="Poppins ExtraBold"/>
                <a:cs typeface="Poppins ExtraBold"/>
                <a:sym typeface="Poppins ExtraBold"/>
              </a:rPr>
              <a:t>/ </a:t>
            </a:r>
            <a:r>
              <a:rPr lang="en" sz="1300">
                <a:solidFill>
                  <a:srgbClr val="FFFFFF"/>
                </a:solidFill>
                <a:latin typeface="Poppins ExtraBold"/>
                <a:ea typeface="Poppins ExtraBold"/>
                <a:cs typeface="Poppins ExtraBold"/>
                <a:sym typeface="Poppins ExtraBold"/>
              </a:rPr>
              <a:t>linke Hüfte</a:t>
            </a:r>
            <a:endParaRPr sz="1300">
              <a:solidFill>
                <a:srgbClr val="FFFFFF"/>
              </a:solidFill>
              <a:latin typeface="Poppins ExtraBold"/>
              <a:ea typeface="Poppins ExtraBold"/>
              <a:cs typeface="Poppins ExtraBold"/>
              <a:sym typeface="Poppins ExtraBold"/>
            </a:endParaRPr>
          </a:p>
        </p:txBody>
      </p:sp>
      <p:pic>
        <p:nvPicPr>
          <p:cNvPr id="1418" name="Google Shape;1418;p48"/>
          <p:cNvPicPr preferRelativeResize="0"/>
          <p:nvPr/>
        </p:nvPicPr>
        <p:blipFill>
          <a:blip r:embed="rId4">
            <a:alphaModFix/>
          </a:blip>
          <a:stretch>
            <a:fillRect/>
          </a:stretch>
        </p:blipFill>
        <p:spPr>
          <a:xfrm>
            <a:off x="4624925" y="1322550"/>
            <a:ext cx="3350450" cy="3284416"/>
          </a:xfrm>
          <a:prstGeom prst="rect">
            <a:avLst/>
          </a:prstGeom>
          <a:noFill/>
          <a:ln>
            <a:noFill/>
          </a:ln>
        </p:spPr>
      </p:pic>
      <p:sp>
        <p:nvSpPr>
          <p:cNvPr id="1419" name="Google Shape;1419;p48"/>
          <p:cNvSpPr txBox="1"/>
          <p:nvPr>
            <p:ph idx="4294967295" type="subTitle"/>
          </p:nvPr>
        </p:nvSpPr>
        <p:spPr>
          <a:xfrm>
            <a:off x="7225350" y="1213650"/>
            <a:ext cx="1311900" cy="423900"/>
          </a:xfrm>
          <a:prstGeom prst="rect">
            <a:avLst/>
          </a:prstGeom>
          <a:solidFill>
            <a:srgbClr val="000000"/>
          </a:solidFill>
        </p:spPr>
        <p:txBody>
          <a:bodyPr anchorCtr="0" anchor="ctr" bIns="91425" lIns="91425" spcFirstLastPara="1" rIns="91425" wrap="square" tIns="91425">
            <a:normAutofit fontScale="55000"/>
          </a:bodyPr>
          <a:lstStyle/>
          <a:p>
            <a:pPr indent="0" lvl="0" marL="0" rtl="0" algn="l">
              <a:spcBef>
                <a:spcPts val="0"/>
              </a:spcBef>
              <a:spcAft>
                <a:spcPts val="0"/>
              </a:spcAft>
              <a:buNone/>
            </a:pPr>
            <a:r>
              <a:rPr lang="en" sz="2100">
                <a:solidFill>
                  <a:schemeClr val="lt2"/>
                </a:solidFill>
                <a:latin typeface="Poppins ExtraBold"/>
                <a:ea typeface="Poppins ExtraBold"/>
                <a:cs typeface="Poppins ExtraBold"/>
                <a:sym typeface="Poppins ExtraBold"/>
              </a:rPr>
              <a:t>/ </a:t>
            </a:r>
            <a:r>
              <a:rPr lang="en" sz="2100">
                <a:solidFill>
                  <a:srgbClr val="FFFFFF"/>
                </a:solidFill>
                <a:latin typeface="Poppins ExtraBold"/>
                <a:ea typeface="Poppins ExtraBold"/>
                <a:cs typeface="Poppins ExtraBold"/>
                <a:sym typeface="Poppins ExtraBold"/>
              </a:rPr>
              <a:t>rechte Hüfte</a:t>
            </a:r>
            <a:endParaRPr sz="2100">
              <a:solidFill>
                <a:srgbClr val="FFFFFF"/>
              </a:solidFill>
              <a:latin typeface="Poppins ExtraBold"/>
              <a:ea typeface="Poppins ExtraBold"/>
              <a:cs typeface="Poppins ExtraBold"/>
              <a:sym typeface="Poppins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49"/>
          <p:cNvSpPr txBox="1"/>
          <p:nvPr>
            <p:ph idx="4294967295" type="subTitle"/>
          </p:nvPr>
        </p:nvSpPr>
        <p:spPr>
          <a:xfrm>
            <a:off x="72025" y="73500"/>
            <a:ext cx="2318400" cy="615600"/>
          </a:xfrm>
          <a:prstGeom prst="rect">
            <a:avLst/>
          </a:prstGeom>
          <a:solidFill>
            <a:srgbClr val="000000"/>
          </a:solidFill>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2"/>
                </a:solidFill>
                <a:latin typeface="Poppins ExtraBold"/>
                <a:ea typeface="Poppins ExtraBold"/>
                <a:cs typeface="Poppins ExtraBold"/>
                <a:sym typeface="Poppins ExtraBold"/>
              </a:rPr>
              <a:t>/ </a:t>
            </a:r>
            <a:r>
              <a:rPr lang="en" sz="1700">
                <a:solidFill>
                  <a:srgbClr val="FFFFFF"/>
                </a:solidFill>
                <a:latin typeface="Poppins ExtraBold"/>
                <a:ea typeface="Poppins ExtraBold"/>
                <a:cs typeface="Poppins ExtraBold"/>
                <a:sym typeface="Poppins ExtraBold"/>
              </a:rPr>
              <a:t>Outlier Detection (each Keypoint)</a:t>
            </a:r>
            <a:endParaRPr sz="1700">
              <a:solidFill>
                <a:srgbClr val="FFFFFF"/>
              </a:solidFill>
              <a:latin typeface="Poppins ExtraBold"/>
              <a:ea typeface="Poppins ExtraBold"/>
              <a:cs typeface="Poppins ExtraBold"/>
              <a:sym typeface="Poppins ExtraBold"/>
            </a:endParaRPr>
          </a:p>
        </p:txBody>
      </p:sp>
      <p:sp>
        <p:nvSpPr>
          <p:cNvPr id="1425" name="Google Shape;1425;p49"/>
          <p:cNvSpPr txBox="1"/>
          <p:nvPr/>
        </p:nvSpPr>
        <p:spPr>
          <a:xfrm>
            <a:off x="3630050" y="4620325"/>
            <a:ext cx="2956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2"/>
                </a:solidFill>
                <a:latin typeface="Nanum Gothic"/>
                <a:ea typeface="Nanum Gothic"/>
                <a:cs typeface="Nanum Gothic"/>
                <a:sym typeface="Nanum Gothic"/>
              </a:rPr>
              <a:t>Beispiel Keypoint 24x: </a:t>
            </a:r>
            <a:r>
              <a:rPr lang="en" sz="1100">
                <a:solidFill>
                  <a:schemeClr val="lt2"/>
                </a:solidFill>
                <a:latin typeface="Nanum Gothic"/>
                <a:ea typeface="Nanum Gothic"/>
                <a:cs typeface="Nanum Gothic"/>
                <a:sym typeface="Nanum Gothic"/>
              </a:rPr>
              <a:t>5 Outlier entdeckt</a:t>
            </a:r>
            <a:endParaRPr sz="1100">
              <a:solidFill>
                <a:schemeClr val="lt2"/>
              </a:solidFill>
              <a:latin typeface="Nanum Gothic"/>
              <a:ea typeface="Nanum Gothic"/>
              <a:cs typeface="Nanum Gothic"/>
              <a:sym typeface="Nanum Gothic"/>
            </a:endParaRPr>
          </a:p>
        </p:txBody>
      </p:sp>
      <p:pic>
        <p:nvPicPr>
          <p:cNvPr id="1426" name="Google Shape;1426;p49"/>
          <p:cNvPicPr preferRelativeResize="0"/>
          <p:nvPr/>
        </p:nvPicPr>
        <p:blipFill>
          <a:blip r:embed="rId3">
            <a:alphaModFix/>
          </a:blip>
          <a:stretch>
            <a:fillRect/>
          </a:stretch>
        </p:blipFill>
        <p:spPr>
          <a:xfrm>
            <a:off x="3630050" y="4402825"/>
            <a:ext cx="5072775" cy="183926"/>
          </a:xfrm>
          <a:prstGeom prst="rect">
            <a:avLst/>
          </a:prstGeom>
          <a:noFill/>
          <a:ln>
            <a:noFill/>
          </a:ln>
        </p:spPr>
      </p:pic>
      <p:pic>
        <p:nvPicPr>
          <p:cNvPr id="1427" name="Google Shape;1427;p49"/>
          <p:cNvPicPr preferRelativeResize="0"/>
          <p:nvPr/>
        </p:nvPicPr>
        <p:blipFill>
          <a:blip r:embed="rId4">
            <a:alphaModFix/>
          </a:blip>
          <a:stretch>
            <a:fillRect/>
          </a:stretch>
        </p:blipFill>
        <p:spPr>
          <a:xfrm>
            <a:off x="3630050" y="334950"/>
            <a:ext cx="5072776" cy="3893693"/>
          </a:xfrm>
          <a:prstGeom prst="rect">
            <a:avLst/>
          </a:prstGeom>
          <a:noFill/>
          <a:ln>
            <a:noFill/>
          </a:ln>
        </p:spPr>
      </p:pic>
      <p:pic>
        <p:nvPicPr>
          <p:cNvPr id="1428" name="Google Shape;1428;p49"/>
          <p:cNvPicPr preferRelativeResize="0"/>
          <p:nvPr/>
        </p:nvPicPr>
        <p:blipFill>
          <a:blip r:embed="rId5">
            <a:alphaModFix/>
          </a:blip>
          <a:stretch>
            <a:fillRect/>
          </a:stretch>
        </p:blipFill>
        <p:spPr>
          <a:xfrm>
            <a:off x="289600" y="1529699"/>
            <a:ext cx="2667599" cy="2597075"/>
          </a:xfrm>
          <a:prstGeom prst="rect">
            <a:avLst/>
          </a:prstGeom>
          <a:noFill/>
          <a:ln>
            <a:noFill/>
          </a:ln>
        </p:spPr>
      </p:pic>
      <p:sp>
        <p:nvSpPr>
          <p:cNvPr id="1429" name="Google Shape;1429;p49"/>
          <p:cNvSpPr txBox="1"/>
          <p:nvPr>
            <p:ph idx="4294967295" type="subTitle"/>
          </p:nvPr>
        </p:nvSpPr>
        <p:spPr>
          <a:xfrm>
            <a:off x="1036000" y="1267850"/>
            <a:ext cx="1311900" cy="423900"/>
          </a:xfrm>
          <a:prstGeom prst="rect">
            <a:avLst/>
          </a:prstGeom>
          <a:solidFill>
            <a:srgbClr val="000000"/>
          </a:solidFill>
        </p:spPr>
        <p:txBody>
          <a:bodyPr anchorCtr="0" anchor="ctr" bIns="91425" lIns="91425" spcFirstLastPara="1" rIns="91425" wrap="square" tIns="91425">
            <a:normAutofit/>
          </a:bodyPr>
          <a:lstStyle/>
          <a:p>
            <a:pPr indent="0" lvl="0" marL="0" rtl="0" algn="l">
              <a:spcBef>
                <a:spcPts val="0"/>
              </a:spcBef>
              <a:spcAft>
                <a:spcPts val="0"/>
              </a:spcAft>
              <a:buSzPts val="770"/>
              <a:buNone/>
            </a:pPr>
            <a:r>
              <a:rPr lang="en" sz="1300">
                <a:solidFill>
                  <a:schemeClr val="lt2"/>
                </a:solidFill>
                <a:latin typeface="Poppins ExtraBold"/>
                <a:ea typeface="Poppins ExtraBold"/>
                <a:cs typeface="Poppins ExtraBold"/>
                <a:sym typeface="Poppins ExtraBold"/>
              </a:rPr>
              <a:t>/ </a:t>
            </a:r>
            <a:r>
              <a:rPr lang="en" sz="1300">
                <a:solidFill>
                  <a:srgbClr val="FFFFFF"/>
                </a:solidFill>
                <a:latin typeface="Poppins ExtraBold"/>
                <a:ea typeface="Poppins ExtraBold"/>
                <a:cs typeface="Poppins ExtraBold"/>
                <a:sym typeface="Poppins ExtraBold"/>
              </a:rPr>
              <a:t>linke Hüfte</a:t>
            </a:r>
            <a:endParaRPr sz="1300">
              <a:solidFill>
                <a:srgbClr val="FFFFFF"/>
              </a:solidFill>
              <a:latin typeface="Poppins ExtraBold"/>
              <a:ea typeface="Poppins ExtraBold"/>
              <a:cs typeface="Poppins ExtraBold"/>
              <a:sym typeface="Poppins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50"/>
          <p:cNvSpPr txBox="1"/>
          <p:nvPr>
            <p:ph idx="4294967295" type="subTitle"/>
          </p:nvPr>
        </p:nvSpPr>
        <p:spPr>
          <a:xfrm>
            <a:off x="72025" y="73500"/>
            <a:ext cx="2885100" cy="831300"/>
          </a:xfrm>
          <a:prstGeom prst="rect">
            <a:avLst/>
          </a:prstGeom>
          <a:solidFill>
            <a:srgbClr val="000000"/>
          </a:solidFill>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2"/>
                </a:solidFill>
                <a:latin typeface="Poppins ExtraBold"/>
                <a:ea typeface="Poppins ExtraBold"/>
                <a:cs typeface="Poppins ExtraBold"/>
                <a:sym typeface="Poppins ExtraBold"/>
              </a:rPr>
              <a:t>/ </a:t>
            </a:r>
            <a:r>
              <a:rPr lang="en" sz="1700">
                <a:solidFill>
                  <a:srgbClr val="FFFFFF"/>
                </a:solidFill>
                <a:latin typeface="Poppins ExtraBold"/>
                <a:ea typeface="Poppins ExtraBold"/>
                <a:cs typeface="Poppins ExtraBold"/>
                <a:sym typeface="Poppins ExtraBold"/>
              </a:rPr>
              <a:t>Outlier Detection (all Keypoints for each runner)</a:t>
            </a:r>
            <a:endParaRPr sz="1700">
              <a:solidFill>
                <a:srgbClr val="FFFFFF"/>
              </a:solidFill>
              <a:latin typeface="Poppins ExtraBold"/>
              <a:ea typeface="Poppins ExtraBold"/>
              <a:cs typeface="Poppins ExtraBold"/>
              <a:sym typeface="Poppins ExtraBold"/>
            </a:endParaRPr>
          </a:p>
        </p:txBody>
      </p:sp>
      <p:pic>
        <p:nvPicPr>
          <p:cNvPr id="1435" name="Google Shape;1435;p50"/>
          <p:cNvPicPr preferRelativeResize="0"/>
          <p:nvPr/>
        </p:nvPicPr>
        <p:blipFill>
          <a:blip r:embed="rId3">
            <a:alphaModFix/>
          </a:blip>
          <a:stretch>
            <a:fillRect/>
          </a:stretch>
        </p:blipFill>
        <p:spPr>
          <a:xfrm>
            <a:off x="3884800" y="73500"/>
            <a:ext cx="4920650" cy="2894500"/>
          </a:xfrm>
          <a:prstGeom prst="rect">
            <a:avLst/>
          </a:prstGeom>
          <a:noFill/>
          <a:ln>
            <a:noFill/>
          </a:ln>
        </p:spPr>
      </p:pic>
      <p:pic>
        <p:nvPicPr>
          <p:cNvPr id="1436" name="Google Shape;1436;p50"/>
          <p:cNvPicPr preferRelativeResize="0"/>
          <p:nvPr/>
        </p:nvPicPr>
        <p:blipFill>
          <a:blip r:embed="rId4">
            <a:alphaModFix/>
          </a:blip>
          <a:stretch>
            <a:fillRect/>
          </a:stretch>
        </p:blipFill>
        <p:spPr>
          <a:xfrm>
            <a:off x="3884801" y="3174567"/>
            <a:ext cx="4920649" cy="1394012"/>
          </a:xfrm>
          <a:prstGeom prst="rect">
            <a:avLst/>
          </a:prstGeom>
          <a:noFill/>
          <a:ln>
            <a:noFill/>
          </a:ln>
        </p:spPr>
      </p:pic>
      <p:sp>
        <p:nvSpPr>
          <p:cNvPr id="1437" name="Google Shape;1437;p50"/>
          <p:cNvSpPr txBox="1"/>
          <p:nvPr>
            <p:ph idx="4294967295" type="subTitle"/>
          </p:nvPr>
        </p:nvSpPr>
        <p:spPr>
          <a:xfrm>
            <a:off x="297325" y="1032350"/>
            <a:ext cx="1333800" cy="508500"/>
          </a:xfrm>
          <a:prstGeom prst="rect">
            <a:avLst/>
          </a:prstGeom>
          <a:solidFill>
            <a:srgbClr val="000000"/>
          </a:solidFill>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lt2"/>
                </a:solidFill>
                <a:latin typeface="Poppins ExtraBold"/>
                <a:ea typeface="Poppins ExtraBold"/>
                <a:cs typeface="Poppins ExtraBold"/>
                <a:sym typeface="Poppins ExtraBold"/>
              </a:rPr>
              <a:t>/ </a:t>
            </a:r>
            <a:r>
              <a:rPr lang="en" sz="2100">
                <a:solidFill>
                  <a:srgbClr val="FFFFFF"/>
                </a:solidFill>
                <a:latin typeface="Poppins ExtraBold"/>
                <a:ea typeface="Poppins ExtraBold"/>
                <a:cs typeface="Poppins ExtraBold"/>
                <a:sym typeface="Poppins ExtraBold"/>
              </a:rPr>
              <a:t>gehen</a:t>
            </a:r>
            <a:endParaRPr sz="2100">
              <a:solidFill>
                <a:srgbClr val="FFFFFF"/>
              </a:solidFill>
              <a:latin typeface="Poppins ExtraBold"/>
              <a:ea typeface="Poppins ExtraBold"/>
              <a:cs typeface="Poppins ExtraBold"/>
              <a:sym typeface="Poppins ExtraBold"/>
            </a:endParaRPr>
          </a:p>
        </p:txBody>
      </p:sp>
      <p:sp>
        <p:nvSpPr>
          <p:cNvPr id="1438" name="Google Shape;1438;p50"/>
          <p:cNvSpPr txBox="1"/>
          <p:nvPr>
            <p:ph idx="4294967295" type="subTitle"/>
          </p:nvPr>
        </p:nvSpPr>
        <p:spPr>
          <a:xfrm>
            <a:off x="297325" y="2448700"/>
            <a:ext cx="1333800" cy="508500"/>
          </a:xfrm>
          <a:prstGeom prst="rect">
            <a:avLst/>
          </a:prstGeom>
          <a:solidFill>
            <a:srgbClr val="000000"/>
          </a:solidFill>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lt2"/>
                </a:solidFill>
                <a:latin typeface="Poppins ExtraBold"/>
                <a:ea typeface="Poppins ExtraBold"/>
                <a:cs typeface="Poppins ExtraBold"/>
                <a:sym typeface="Poppins ExtraBold"/>
              </a:rPr>
              <a:t>/ </a:t>
            </a:r>
            <a:r>
              <a:rPr lang="en" sz="2100">
                <a:solidFill>
                  <a:srgbClr val="FFFFFF"/>
                </a:solidFill>
                <a:latin typeface="Poppins ExtraBold"/>
                <a:ea typeface="Poppins ExtraBold"/>
                <a:cs typeface="Poppins ExtraBold"/>
                <a:sym typeface="Poppins ExtraBold"/>
              </a:rPr>
              <a:t>joggen</a:t>
            </a:r>
            <a:endParaRPr sz="2100">
              <a:solidFill>
                <a:srgbClr val="FFFFFF"/>
              </a:solidFill>
              <a:latin typeface="Poppins ExtraBold"/>
              <a:ea typeface="Poppins ExtraBold"/>
              <a:cs typeface="Poppins ExtraBold"/>
              <a:sym typeface="Poppins ExtraBold"/>
            </a:endParaRPr>
          </a:p>
        </p:txBody>
      </p:sp>
      <p:sp>
        <p:nvSpPr>
          <p:cNvPr id="1439" name="Google Shape;1439;p50"/>
          <p:cNvSpPr txBox="1"/>
          <p:nvPr>
            <p:ph idx="4294967295" type="subTitle"/>
          </p:nvPr>
        </p:nvSpPr>
        <p:spPr>
          <a:xfrm>
            <a:off x="297325" y="3865050"/>
            <a:ext cx="1333800" cy="508500"/>
          </a:xfrm>
          <a:prstGeom prst="rect">
            <a:avLst/>
          </a:prstGeom>
          <a:solidFill>
            <a:srgbClr val="000000"/>
          </a:solidFill>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lt2"/>
                </a:solidFill>
                <a:latin typeface="Poppins ExtraBold"/>
                <a:ea typeface="Poppins ExtraBold"/>
                <a:cs typeface="Poppins ExtraBold"/>
                <a:sym typeface="Poppins ExtraBold"/>
              </a:rPr>
              <a:t>/ </a:t>
            </a:r>
            <a:r>
              <a:rPr lang="en" sz="2100">
                <a:solidFill>
                  <a:srgbClr val="FFFFFF"/>
                </a:solidFill>
                <a:latin typeface="Poppins ExtraBold"/>
                <a:ea typeface="Poppins ExtraBold"/>
                <a:cs typeface="Poppins ExtraBold"/>
                <a:sym typeface="Poppins ExtraBold"/>
              </a:rPr>
              <a:t>laufen</a:t>
            </a:r>
            <a:endParaRPr sz="2100">
              <a:solidFill>
                <a:srgbClr val="FFFFFF"/>
              </a:solidFill>
              <a:latin typeface="Poppins ExtraBold"/>
              <a:ea typeface="Poppins ExtraBold"/>
              <a:cs typeface="Poppins ExtraBold"/>
              <a:sym typeface="Poppins ExtraBold"/>
            </a:endParaRPr>
          </a:p>
        </p:txBody>
      </p:sp>
      <p:sp>
        <p:nvSpPr>
          <p:cNvPr id="1440" name="Google Shape;1440;p50"/>
          <p:cNvSpPr txBox="1"/>
          <p:nvPr/>
        </p:nvSpPr>
        <p:spPr>
          <a:xfrm>
            <a:off x="297325" y="1587850"/>
            <a:ext cx="243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anum Gothic"/>
                <a:ea typeface="Nanum Gothic"/>
                <a:cs typeface="Nanum Gothic"/>
                <a:sym typeface="Nanum Gothic"/>
              </a:rPr>
              <a:t>491</a:t>
            </a:r>
            <a:r>
              <a:rPr lang="en">
                <a:latin typeface="Nanum Gothic"/>
                <a:ea typeface="Nanum Gothic"/>
                <a:cs typeface="Nanum Gothic"/>
                <a:sym typeface="Nanum Gothic"/>
              </a:rPr>
              <a:t> Frames mit Ausreißern</a:t>
            </a:r>
            <a:endParaRPr>
              <a:latin typeface="Nanum Gothic"/>
              <a:ea typeface="Nanum Gothic"/>
              <a:cs typeface="Nanum Gothic"/>
              <a:sym typeface="Nanum Gothic"/>
            </a:endParaRPr>
          </a:p>
        </p:txBody>
      </p:sp>
      <p:sp>
        <p:nvSpPr>
          <p:cNvPr id="1441" name="Google Shape;1441;p50"/>
          <p:cNvSpPr txBox="1"/>
          <p:nvPr/>
        </p:nvSpPr>
        <p:spPr>
          <a:xfrm>
            <a:off x="297325" y="2982150"/>
            <a:ext cx="243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anum Gothic"/>
                <a:ea typeface="Nanum Gothic"/>
                <a:cs typeface="Nanum Gothic"/>
                <a:sym typeface="Nanum Gothic"/>
              </a:rPr>
              <a:t>470</a:t>
            </a:r>
            <a:r>
              <a:rPr lang="en">
                <a:latin typeface="Nanum Gothic"/>
                <a:ea typeface="Nanum Gothic"/>
                <a:cs typeface="Nanum Gothic"/>
                <a:sym typeface="Nanum Gothic"/>
              </a:rPr>
              <a:t> </a:t>
            </a:r>
            <a:r>
              <a:rPr lang="en">
                <a:solidFill>
                  <a:schemeClr val="dk1"/>
                </a:solidFill>
                <a:latin typeface="Nanum Gothic"/>
                <a:ea typeface="Nanum Gothic"/>
                <a:cs typeface="Nanum Gothic"/>
                <a:sym typeface="Nanum Gothic"/>
              </a:rPr>
              <a:t>Frames mit Ausreißern</a:t>
            </a:r>
            <a:endParaRPr>
              <a:latin typeface="Nanum Gothic"/>
              <a:ea typeface="Nanum Gothic"/>
              <a:cs typeface="Nanum Gothic"/>
              <a:sym typeface="Nanum Gothic"/>
            </a:endParaRPr>
          </a:p>
        </p:txBody>
      </p:sp>
      <p:sp>
        <p:nvSpPr>
          <p:cNvPr id="1442" name="Google Shape;1442;p50"/>
          <p:cNvSpPr txBox="1"/>
          <p:nvPr/>
        </p:nvSpPr>
        <p:spPr>
          <a:xfrm>
            <a:off x="297325" y="4421675"/>
            <a:ext cx="243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anum Gothic"/>
                <a:ea typeface="Nanum Gothic"/>
                <a:cs typeface="Nanum Gothic"/>
                <a:sym typeface="Nanum Gothic"/>
              </a:rPr>
              <a:t>446</a:t>
            </a:r>
            <a:r>
              <a:rPr lang="en">
                <a:latin typeface="Nanum Gothic"/>
                <a:ea typeface="Nanum Gothic"/>
                <a:cs typeface="Nanum Gothic"/>
                <a:sym typeface="Nanum Gothic"/>
              </a:rPr>
              <a:t> </a:t>
            </a:r>
            <a:r>
              <a:rPr lang="en">
                <a:solidFill>
                  <a:schemeClr val="dk1"/>
                </a:solidFill>
                <a:latin typeface="Nanum Gothic"/>
                <a:ea typeface="Nanum Gothic"/>
                <a:cs typeface="Nanum Gothic"/>
                <a:sym typeface="Nanum Gothic"/>
              </a:rPr>
              <a:t>Frames mit Ausreißern</a:t>
            </a:r>
            <a:endParaRPr>
              <a:latin typeface="Nanum Gothic"/>
              <a:ea typeface="Nanum Gothic"/>
              <a:cs typeface="Nanum Gothic"/>
              <a:sym typeface="Nanum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51"/>
          <p:cNvSpPr txBox="1"/>
          <p:nvPr/>
        </p:nvSpPr>
        <p:spPr>
          <a:xfrm>
            <a:off x="591850" y="4504525"/>
            <a:ext cx="338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2"/>
                </a:solidFill>
                <a:latin typeface="Nanum Gothic"/>
                <a:ea typeface="Nanum Gothic"/>
                <a:cs typeface="Nanum Gothic"/>
                <a:sym typeface="Nanum Gothic"/>
              </a:rPr>
              <a:t>In jeweils 3 Videos pro Läufer und mit 1799 Frames pro Video</a:t>
            </a:r>
            <a:endParaRPr sz="1200">
              <a:latin typeface="Nanum Gothic"/>
              <a:ea typeface="Nanum Gothic"/>
              <a:cs typeface="Nanum Gothic"/>
              <a:sym typeface="Nanum Gothic"/>
            </a:endParaRPr>
          </a:p>
        </p:txBody>
      </p:sp>
      <p:graphicFrame>
        <p:nvGraphicFramePr>
          <p:cNvPr id="1448" name="Google Shape;1448;p51"/>
          <p:cNvGraphicFramePr/>
          <p:nvPr/>
        </p:nvGraphicFramePr>
        <p:xfrm>
          <a:off x="5567050" y="42250"/>
          <a:ext cx="3000000" cy="3000000"/>
        </p:xfrm>
        <a:graphic>
          <a:graphicData uri="http://schemas.openxmlformats.org/drawingml/2006/table">
            <a:tbl>
              <a:tblPr>
                <a:noFill/>
                <a:tableStyleId>{64641160-F0A5-4AF9-B479-0D6FCD9C8033}</a:tableStyleId>
              </a:tblPr>
              <a:tblGrid>
                <a:gridCol w="833875"/>
                <a:gridCol w="603650"/>
                <a:gridCol w="603650"/>
                <a:gridCol w="746250"/>
                <a:gridCol w="746250"/>
              </a:tblGrid>
              <a:tr h="736575">
                <a:tc>
                  <a:txBody>
                    <a:bodyPr/>
                    <a:lstStyle/>
                    <a:p>
                      <a:pPr indent="0" lvl="0" marL="72000" rtl="0" algn="l">
                        <a:spcBef>
                          <a:spcPts val="0"/>
                        </a:spcBef>
                        <a:spcAft>
                          <a:spcPts val="0"/>
                        </a:spcAft>
                        <a:buNone/>
                      </a:pPr>
                      <a:r>
                        <a:rPr lang="en" sz="700">
                          <a:latin typeface="Poppins ExtraBold"/>
                          <a:ea typeface="Poppins ExtraBold"/>
                          <a:cs typeface="Poppins ExtraBold"/>
                          <a:sym typeface="Poppins ExtraBold"/>
                        </a:rPr>
                        <a:t>Frames mit Ausreißern</a:t>
                      </a:r>
                      <a:endParaRPr sz="700">
                        <a:latin typeface="Poppins ExtraBold"/>
                        <a:ea typeface="Poppins ExtraBold"/>
                        <a:cs typeface="Poppins ExtraBold"/>
                        <a:sym typeface="Poppins ExtraBold"/>
                      </a:endParaRPr>
                    </a:p>
                  </a:txBody>
                  <a:tcPr marT="91425" marB="91425" marR="91425" marL="91425" anchor="ctr">
                    <a:lnL cap="flat" cmpd="sng" w="9525">
                      <a:solidFill>
                        <a:srgbClr val="000000">
                          <a:alpha val="0"/>
                        </a:srgbClr>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lang="en" sz="700">
                          <a:solidFill>
                            <a:schemeClr val="lt2"/>
                          </a:solidFill>
                          <a:latin typeface="Poppins ExtraBold"/>
                          <a:ea typeface="Poppins ExtraBold"/>
                          <a:cs typeface="Poppins ExtraBold"/>
                          <a:sym typeface="Poppins ExtraBold"/>
                        </a:rPr>
                        <a:t>gehen</a:t>
                      </a:r>
                      <a:endParaRPr sz="700">
                        <a:solidFill>
                          <a:schemeClr val="lt2"/>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lang="en" sz="700">
                          <a:solidFill>
                            <a:schemeClr val="lt2"/>
                          </a:solidFill>
                          <a:latin typeface="Poppins ExtraBold"/>
                          <a:ea typeface="Poppins ExtraBold"/>
                          <a:cs typeface="Poppins ExtraBold"/>
                          <a:sym typeface="Poppins ExtraBold"/>
                        </a:rPr>
                        <a:t>joggen</a:t>
                      </a:r>
                      <a:endParaRPr sz="700">
                        <a:solidFill>
                          <a:schemeClr val="lt2"/>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lang="en" sz="700">
                          <a:solidFill>
                            <a:schemeClr val="lt2"/>
                          </a:solidFill>
                          <a:latin typeface="Poppins ExtraBold"/>
                          <a:ea typeface="Poppins ExtraBold"/>
                          <a:cs typeface="Poppins ExtraBold"/>
                          <a:sym typeface="Poppins ExtraBold"/>
                        </a:rPr>
                        <a:t>Laufen</a:t>
                      </a:r>
                      <a:endParaRPr sz="700">
                        <a:solidFill>
                          <a:schemeClr val="lt2"/>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lang="en" sz="700">
                          <a:solidFill>
                            <a:schemeClr val="lt2"/>
                          </a:solidFill>
                          <a:latin typeface="Poppins ExtraBold"/>
                          <a:ea typeface="Poppins ExtraBold"/>
                          <a:cs typeface="Poppins ExtraBold"/>
                          <a:sym typeface="Poppins ExtraBold"/>
                        </a:rPr>
                        <a:t>Gesamt</a:t>
                      </a:r>
                      <a:endParaRPr sz="700">
                        <a:solidFill>
                          <a:schemeClr val="lt2"/>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405700">
                <a:tc>
                  <a:txBody>
                    <a:bodyPr/>
                    <a:lstStyle/>
                    <a:p>
                      <a:pPr indent="0" lvl="0" marL="72000" rtl="0" algn="l">
                        <a:spcBef>
                          <a:spcPts val="0"/>
                        </a:spcBef>
                        <a:spcAft>
                          <a:spcPts val="0"/>
                        </a:spcAft>
                        <a:buNone/>
                      </a:pPr>
                      <a:r>
                        <a:rPr lang="en" sz="900">
                          <a:solidFill>
                            <a:schemeClr val="lt2"/>
                          </a:solidFill>
                          <a:latin typeface="Poppins ExtraBold"/>
                          <a:ea typeface="Poppins ExtraBold"/>
                          <a:cs typeface="Poppins ExtraBold"/>
                          <a:sym typeface="Poppins ExtraBold"/>
                        </a:rPr>
                        <a:t>/ </a:t>
                      </a:r>
                      <a:r>
                        <a:rPr lang="en" sz="900">
                          <a:solidFill>
                            <a:srgbClr val="FFFFFF"/>
                          </a:solidFill>
                          <a:latin typeface="Poppins ExtraBold"/>
                          <a:ea typeface="Poppins ExtraBold"/>
                          <a:cs typeface="Poppins ExtraBold"/>
                          <a:sym typeface="Poppins ExtraBold"/>
                        </a:rPr>
                        <a:t>1</a:t>
                      </a:r>
                      <a:endParaRPr sz="900">
                        <a:solidFill>
                          <a:srgbClr val="FFFFFF"/>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57</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40</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29</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126</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05700">
                <a:tc>
                  <a:txBody>
                    <a:bodyPr/>
                    <a:lstStyle/>
                    <a:p>
                      <a:pPr indent="0" lvl="0" marL="72000" rtl="0" algn="l">
                        <a:spcBef>
                          <a:spcPts val="0"/>
                        </a:spcBef>
                        <a:spcAft>
                          <a:spcPts val="0"/>
                        </a:spcAft>
                        <a:buClr>
                          <a:schemeClr val="dk1"/>
                        </a:buClr>
                        <a:buSzPts val="1100"/>
                        <a:buFont typeface="Arial"/>
                        <a:buNone/>
                      </a:pPr>
                      <a:r>
                        <a:rPr lang="en" sz="900">
                          <a:solidFill>
                            <a:schemeClr val="lt2"/>
                          </a:solidFill>
                          <a:latin typeface="Poppins ExtraBold"/>
                          <a:ea typeface="Poppins ExtraBold"/>
                          <a:cs typeface="Poppins ExtraBold"/>
                          <a:sym typeface="Poppins ExtraBold"/>
                        </a:rPr>
                        <a:t>/ </a:t>
                      </a:r>
                      <a:r>
                        <a:rPr lang="en" sz="900">
                          <a:solidFill>
                            <a:schemeClr val="lt1"/>
                          </a:solidFill>
                          <a:latin typeface="Poppins ExtraBold"/>
                          <a:ea typeface="Poppins ExtraBold"/>
                          <a:cs typeface="Poppins ExtraBold"/>
                          <a:sym typeface="Poppins ExtraBold"/>
                        </a:rPr>
                        <a:t>2</a:t>
                      </a:r>
                      <a:endParaRPr sz="900">
                        <a:solidFill>
                          <a:srgbClr val="FFFFFF"/>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31</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42</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42</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115</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05700">
                <a:tc>
                  <a:txBody>
                    <a:bodyPr/>
                    <a:lstStyle/>
                    <a:p>
                      <a:pPr indent="0" lvl="0" marL="72000" rtl="0" algn="l">
                        <a:spcBef>
                          <a:spcPts val="0"/>
                        </a:spcBef>
                        <a:spcAft>
                          <a:spcPts val="0"/>
                        </a:spcAft>
                        <a:buClr>
                          <a:schemeClr val="dk1"/>
                        </a:buClr>
                        <a:buSzPts val="1100"/>
                        <a:buFont typeface="Arial"/>
                        <a:buNone/>
                      </a:pPr>
                      <a:r>
                        <a:rPr lang="en" sz="900">
                          <a:solidFill>
                            <a:schemeClr val="lt2"/>
                          </a:solidFill>
                          <a:latin typeface="Poppins ExtraBold"/>
                          <a:ea typeface="Poppins ExtraBold"/>
                          <a:cs typeface="Poppins ExtraBold"/>
                          <a:sym typeface="Poppins ExtraBold"/>
                        </a:rPr>
                        <a:t>/ </a:t>
                      </a:r>
                      <a:r>
                        <a:rPr lang="en" sz="900">
                          <a:solidFill>
                            <a:schemeClr val="lt1"/>
                          </a:solidFill>
                          <a:latin typeface="Poppins ExtraBold"/>
                          <a:ea typeface="Poppins ExtraBold"/>
                          <a:cs typeface="Poppins ExtraBold"/>
                          <a:sym typeface="Poppins ExtraBold"/>
                        </a:rPr>
                        <a:t>3</a:t>
                      </a:r>
                      <a:endParaRPr sz="900">
                        <a:solidFill>
                          <a:srgbClr val="FFFFFF"/>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55</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38</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55</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148</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56400">
                <a:tc>
                  <a:txBody>
                    <a:bodyPr/>
                    <a:lstStyle/>
                    <a:p>
                      <a:pPr indent="0" lvl="0" marL="72000" rtl="0" algn="l">
                        <a:spcBef>
                          <a:spcPts val="0"/>
                        </a:spcBef>
                        <a:spcAft>
                          <a:spcPts val="0"/>
                        </a:spcAft>
                        <a:buClr>
                          <a:schemeClr val="dk1"/>
                        </a:buClr>
                        <a:buSzPts val="1100"/>
                        <a:buFont typeface="Arial"/>
                        <a:buNone/>
                      </a:pPr>
                      <a:r>
                        <a:rPr lang="en" sz="900">
                          <a:solidFill>
                            <a:schemeClr val="lt2"/>
                          </a:solidFill>
                          <a:latin typeface="Poppins ExtraBold"/>
                          <a:ea typeface="Poppins ExtraBold"/>
                          <a:cs typeface="Poppins ExtraBold"/>
                          <a:sym typeface="Poppins ExtraBold"/>
                        </a:rPr>
                        <a:t>/  </a:t>
                      </a:r>
                      <a:r>
                        <a:rPr lang="en" sz="900">
                          <a:solidFill>
                            <a:schemeClr val="lt1"/>
                          </a:solidFill>
                          <a:latin typeface="Poppins ExtraBold"/>
                          <a:ea typeface="Poppins ExtraBold"/>
                          <a:cs typeface="Poppins ExtraBold"/>
                          <a:sym typeface="Poppins ExtraBold"/>
                        </a:rPr>
                        <a:t>4</a:t>
                      </a:r>
                      <a:endParaRPr sz="900">
                        <a:solidFill>
                          <a:schemeClr val="lt2"/>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19</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54</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77</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150</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56400">
                <a:tc>
                  <a:txBody>
                    <a:bodyPr/>
                    <a:lstStyle/>
                    <a:p>
                      <a:pPr indent="0" lvl="0" marL="72000" rtl="0" algn="l">
                        <a:spcBef>
                          <a:spcPts val="0"/>
                        </a:spcBef>
                        <a:spcAft>
                          <a:spcPts val="0"/>
                        </a:spcAft>
                        <a:buClr>
                          <a:schemeClr val="dk1"/>
                        </a:buClr>
                        <a:buSzPts val="1100"/>
                        <a:buFont typeface="Arial"/>
                        <a:buNone/>
                      </a:pPr>
                      <a:r>
                        <a:rPr lang="en" sz="900">
                          <a:solidFill>
                            <a:schemeClr val="lt2"/>
                          </a:solidFill>
                          <a:latin typeface="Poppins ExtraBold"/>
                          <a:ea typeface="Poppins ExtraBold"/>
                          <a:cs typeface="Poppins ExtraBold"/>
                          <a:sym typeface="Poppins ExtraBold"/>
                        </a:rPr>
                        <a:t>/ </a:t>
                      </a:r>
                      <a:r>
                        <a:rPr lang="en" sz="900">
                          <a:solidFill>
                            <a:schemeClr val="lt1"/>
                          </a:solidFill>
                          <a:latin typeface="Poppins ExtraBold"/>
                          <a:ea typeface="Poppins ExtraBold"/>
                          <a:cs typeface="Poppins ExtraBold"/>
                          <a:sym typeface="Poppins ExtraBold"/>
                        </a:rPr>
                        <a:t>5</a:t>
                      </a:r>
                      <a:endParaRPr sz="900">
                        <a:solidFill>
                          <a:schemeClr val="lt2"/>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86</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47</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36</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169</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56400">
                <a:tc>
                  <a:txBody>
                    <a:bodyPr/>
                    <a:lstStyle/>
                    <a:p>
                      <a:pPr indent="0" lvl="0" marL="72000" rtl="0" algn="l">
                        <a:spcBef>
                          <a:spcPts val="0"/>
                        </a:spcBef>
                        <a:spcAft>
                          <a:spcPts val="0"/>
                        </a:spcAft>
                        <a:buClr>
                          <a:schemeClr val="dk1"/>
                        </a:buClr>
                        <a:buSzPts val="1100"/>
                        <a:buFont typeface="Arial"/>
                        <a:buNone/>
                      </a:pPr>
                      <a:r>
                        <a:rPr lang="en" sz="900">
                          <a:solidFill>
                            <a:schemeClr val="lt2"/>
                          </a:solidFill>
                          <a:latin typeface="Poppins ExtraBold"/>
                          <a:ea typeface="Poppins ExtraBold"/>
                          <a:cs typeface="Poppins ExtraBold"/>
                          <a:sym typeface="Poppins ExtraBold"/>
                        </a:rPr>
                        <a:t>/ </a:t>
                      </a:r>
                      <a:r>
                        <a:rPr lang="en" sz="900">
                          <a:solidFill>
                            <a:schemeClr val="lt1"/>
                          </a:solidFill>
                          <a:latin typeface="Poppins ExtraBold"/>
                          <a:ea typeface="Poppins ExtraBold"/>
                          <a:cs typeface="Poppins ExtraBold"/>
                          <a:sym typeface="Poppins ExtraBold"/>
                        </a:rPr>
                        <a:t>6</a:t>
                      </a:r>
                      <a:endParaRPr sz="900">
                        <a:solidFill>
                          <a:schemeClr val="lt2"/>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60</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93</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44</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197</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10575">
                <a:tc>
                  <a:txBody>
                    <a:bodyPr/>
                    <a:lstStyle/>
                    <a:p>
                      <a:pPr indent="0" lvl="0" marL="72000" rtl="0" algn="l">
                        <a:spcBef>
                          <a:spcPts val="0"/>
                        </a:spcBef>
                        <a:spcAft>
                          <a:spcPts val="0"/>
                        </a:spcAft>
                        <a:buClr>
                          <a:schemeClr val="dk1"/>
                        </a:buClr>
                        <a:buSzPts val="1100"/>
                        <a:buFont typeface="Arial"/>
                        <a:buNone/>
                      </a:pPr>
                      <a:r>
                        <a:rPr lang="en" sz="900">
                          <a:solidFill>
                            <a:schemeClr val="lt2"/>
                          </a:solidFill>
                          <a:latin typeface="Poppins ExtraBold"/>
                          <a:ea typeface="Poppins ExtraBold"/>
                          <a:cs typeface="Poppins ExtraBold"/>
                          <a:sym typeface="Poppins ExtraBold"/>
                        </a:rPr>
                        <a:t>/ </a:t>
                      </a:r>
                      <a:r>
                        <a:rPr lang="en" sz="900">
                          <a:solidFill>
                            <a:schemeClr val="lt1"/>
                          </a:solidFill>
                          <a:latin typeface="Poppins ExtraBold"/>
                          <a:ea typeface="Poppins ExtraBold"/>
                          <a:cs typeface="Poppins ExtraBold"/>
                          <a:sym typeface="Poppins ExtraBold"/>
                        </a:rPr>
                        <a:t>7</a:t>
                      </a:r>
                      <a:endParaRPr sz="900">
                        <a:solidFill>
                          <a:schemeClr val="lt2"/>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46</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49</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39</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134</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56400">
                <a:tc>
                  <a:txBody>
                    <a:bodyPr/>
                    <a:lstStyle/>
                    <a:p>
                      <a:pPr indent="0" lvl="0" marL="72000" rtl="0" algn="l">
                        <a:spcBef>
                          <a:spcPts val="0"/>
                        </a:spcBef>
                        <a:spcAft>
                          <a:spcPts val="0"/>
                        </a:spcAft>
                        <a:buClr>
                          <a:schemeClr val="dk1"/>
                        </a:buClr>
                        <a:buSzPts val="1100"/>
                        <a:buFont typeface="Arial"/>
                        <a:buNone/>
                      </a:pPr>
                      <a:r>
                        <a:rPr lang="en" sz="900">
                          <a:solidFill>
                            <a:schemeClr val="lt2"/>
                          </a:solidFill>
                          <a:latin typeface="Poppins ExtraBold"/>
                          <a:ea typeface="Poppins ExtraBold"/>
                          <a:cs typeface="Poppins ExtraBold"/>
                          <a:sym typeface="Poppins ExtraBold"/>
                        </a:rPr>
                        <a:t>/ </a:t>
                      </a:r>
                      <a:r>
                        <a:rPr lang="en" sz="900">
                          <a:solidFill>
                            <a:schemeClr val="lt1"/>
                          </a:solidFill>
                          <a:latin typeface="Poppins ExtraBold"/>
                          <a:ea typeface="Poppins ExtraBold"/>
                          <a:cs typeface="Poppins ExtraBold"/>
                          <a:sym typeface="Poppins ExtraBold"/>
                        </a:rPr>
                        <a:t>8</a:t>
                      </a:r>
                      <a:endParaRPr sz="900">
                        <a:solidFill>
                          <a:schemeClr val="lt2"/>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52</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60</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65</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177</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10575">
                <a:tc>
                  <a:txBody>
                    <a:bodyPr/>
                    <a:lstStyle/>
                    <a:p>
                      <a:pPr indent="0" lvl="0" marL="72000" rtl="0" algn="l">
                        <a:spcBef>
                          <a:spcPts val="0"/>
                        </a:spcBef>
                        <a:spcAft>
                          <a:spcPts val="0"/>
                        </a:spcAft>
                        <a:buClr>
                          <a:schemeClr val="dk1"/>
                        </a:buClr>
                        <a:buSzPts val="1100"/>
                        <a:buFont typeface="Arial"/>
                        <a:buNone/>
                      </a:pPr>
                      <a:r>
                        <a:rPr lang="en" sz="900">
                          <a:solidFill>
                            <a:schemeClr val="lt2"/>
                          </a:solidFill>
                          <a:latin typeface="Poppins ExtraBold"/>
                          <a:ea typeface="Poppins ExtraBold"/>
                          <a:cs typeface="Poppins ExtraBold"/>
                          <a:sym typeface="Poppins ExtraBold"/>
                        </a:rPr>
                        <a:t>/ </a:t>
                      </a:r>
                      <a:r>
                        <a:rPr lang="en" sz="900">
                          <a:solidFill>
                            <a:schemeClr val="lt1"/>
                          </a:solidFill>
                          <a:latin typeface="Poppins ExtraBold"/>
                          <a:ea typeface="Poppins ExtraBold"/>
                          <a:cs typeface="Poppins ExtraBold"/>
                          <a:sym typeface="Poppins ExtraBold"/>
                        </a:rPr>
                        <a:t>9</a:t>
                      </a:r>
                      <a:endParaRPr sz="900">
                        <a:solidFill>
                          <a:schemeClr val="lt2"/>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67</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39</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19</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125</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56400">
                <a:tc>
                  <a:txBody>
                    <a:bodyPr/>
                    <a:lstStyle/>
                    <a:p>
                      <a:pPr indent="0" lvl="0" marL="72000" rtl="0" algn="l">
                        <a:spcBef>
                          <a:spcPts val="0"/>
                        </a:spcBef>
                        <a:spcAft>
                          <a:spcPts val="0"/>
                        </a:spcAft>
                        <a:buClr>
                          <a:schemeClr val="dk1"/>
                        </a:buClr>
                        <a:buSzPts val="1100"/>
                        <a:buFont typeface="Arial"/>
                        <a:buNone/>
                      </a:pPr>
                      <a:r>
                        <a:rPr lang="en" sz="900">
                          <a:solidFill>
                            <a:schemeClr val="lt2"/>
                          </a:solidFill>
                          <a:latin typeface="Poppins ExtraBold"/>
                          <a:ea typeface="Poppins ExtraBold"/>
                          <a:cs typeface="Poppins ExtraBold"/>
                          <a:sym typeface="Poppins ExtraBold"/>
                        </a:rPr>
                        <a:t>/ </a:t>
                      </a:r>
                      <a:r>
                        <a:rPr lang="en" sz="900">
                          <a:solidFill>
                            <a:schemeClr val="lt1"/>
                          </a:solidFill>
                          <a:latin typeface="Poppins ExtraBold"/>
                          <a:ea typeface="Poppins ExtraBold"/>
                          <a:cs typeface="Poppins ExtraBold"/>
                          <a:sym typeface="Poppins ExtraBold"/>
                        </a:rPr>
                        <a:t>10</a:t>
                      </a:r>
                      <a:endParaRPr sz="900">
                        <a:solidFill>
                          <a:schemeClr val="lt2"/>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26</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27</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13</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66</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1449" name="Google Shape;1449;p51"/>
          <p:cNvPicPr preferRelativeResize="0"/>
          <p:nvPr/>
        </p:nvPicPr>
        <p:blipFill>
          <a:blip r:embed="rId3">
            <a:alphaModFix/>
          </a:blip>
          <a:stretch>
            <a:fillRect/>
          </a:stretch>
        </p:blipFill>
        <p:spPr>
          <a:xfrm>
            <a:off x="140600" y="609175"/>
            <a:ext cx="5204006" cy="3895350"/>
          </a:xfrm>
          <a:prstGeom prst="rect">
            <a:avLst/>
          </a:prstGeom>
          <a:noFill/>
          <a:ln>
            <a:noFill/>
          </a:ln>
        </p:spPr>
      </p:pic>
      <p:sp>
        <p:nvSpPr>
          <p:cNvPr id="1450" name="Google Shape;1450;p51"/>
          <p:cNvSpPr txBox="1"/>
          <p:nvPr>
            <p:ph idx="4294967295" type="subTitle"/>
          </p:nvPr>
        </p:nvSpPr>
        <p:spPr>
          <a:xfrm>
            <a:off x="0" y="94000"/>
            <a:ext cx="5485200" cy="402600"/>
          </a:xfrm>
          <a:prstGeom prst="rect">
            <a:avLst/>
          </a:prstGeom>
          <a:solidFill>
            <a:srgbClr val="000000"/>
          </a:solidFill>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2"/>
                </a:solidFill>
                <a:latin typeface="Poppins ExtraBold"/>
                <a:ea typeface="Poppins ExtraBold"/>
                <a:cs typeface="Poppins ExtraBold"/>
                <a:sym typeface="Poppins ExtraBold"/>
              </a:rPr>
              <a:t>/ </a:t>
            </a:r>
            <a:r>
              <a:rPr lang="en" sz="1700">
                <a:solidFill>
                  <a:srgbClr val="FFFFFF"/>
                </a:solidFill>
                <a:latin typeface="Poppins ExtraBold"/>
                <a:ea typeface="Poppins ExtraBold"/>
                <a:cs typeface="Poppins ExtraBold"/>
                <a:sym typeface="Poppins ExtraBold"/>
              </a:rPr>
              <a:t>Outlier Detection (all Keypoints for all runner)</a:t>
            </a:r>
            <a:endParaRPr sz="1700">
              <a:solidFill>
                <a:srgbClr val="FFFFFF"/>
              </a:solidFill>
              <a:latin typeface="Poppins ExtraBold"/>
              <a:ea typeface="Poppins ExtraBold"/>
              <a:cs typeface="Poppins ExtraBold"/>
              <a:sym typeface="Poppins Extra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grpSp>
        <p:nvGrpSpPr>
          <p:cNvPr id="1455" name="Google Shape;1455;p52"/>
          <p:cNvGrpSpPr/>
          <p:nvPr/>
        </p:nvGrpSpPr>
        <p:grpSpPr>
          <a:xfrm>
            <a:off x="7138220" y="2768195"/>
            <a:ext cx="2381492" cy="2147550"/>
            <a:chOff x="905425" y="238125"/>
            <a:chExt cx="5807100" cy="5236650"/>
          </a:xfrm>
        </p:grpSpPr>
        <p:sp>
          <p:nvSpPr>
            <p:cNvPr id="1456" name="Google Shape;1456;p52"/>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2"/>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2"/>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2"/>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2"/>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2"/>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2"/>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2"/>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2"/>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2"/>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2"/>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2"/>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2"/>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2"/>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2"/>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2"/>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2"/>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2"/>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2"/>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2"/>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2"/>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2"/>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2"/>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2"/>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2"/>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2"/>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2" name="Google Shape;1482;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 Anomalies ^ Outlier over Time</a:t>
            </a:r>
            <a:endParaRPr>
              <a:solidFill>
                <a:schemeClr val="lt1"/>
              </a:solidFill>
            </a:endParaRPr>
          </a:p>
        </p:txBody>
      </p:sp>
      <p:sp>
        <p:nvSpPr>
          <p:cNvPr id="1483" name="Google Shape;1483;p52"/>
          <p:cNvSpPr txBox="1"/>
          <p:nvPr>
            <p:ph idx="4294967295" type="subTitle"/>
          </p:nvPr>
        </p:nvSpPr>
        <p:spPr>
          <a:xfrm>
            <a:off x="313500" y="4152800"/>
            <a:ext cx="1311900" cy="423900"/>
          </a:xfrm>
          <a:prstGeom prst="rect">
            <a:avLst/>
          </a:prstGeom>
          <a:solidFill>
            <a:srgbClr val="000000"/>
          </a:solidFill>
        </p:spPr>
        <p:txBody>
          <a:bodyPr anchorCtr="0" anchor="t" bIns="91425" lIns="91425" spcFirstLastPara="1" rIns="91425" wrap="square" tIns="91425">
            <a:normAutofit/>
          </a:bodyPr>
          <a:lstStyle/>
          <a:p>
            <a:pPr indent="0" lvl="0" marL="0" rtl="0" algn="l">
              <a:spcBef>
                <a:spcPts val="0"/>
              </a:spcBef>
              <a:spcAft>
                <a:spcPts val="0"/>
              </a:spcAft>
              <a:buSzPts val="770"/>
              <a:buNone/>
            </a:pPr>
            <a:r>
              <a:rPr lang="en" sz="1300">
                <a:solidFill>
                  <a:schemeClr val="lt2"/>
                </a:solidFill>
                <a:latin typeface="Poppins ExtraBold"/>
                <a:ea typeface="Poppins ExtraBold"/>
                <a:cs typeface="Poppins ExtraBold"/>
                <a:sym typeface="Poppins ExtraBold"/>
              </a:rPr>
              <a:t>/ </a:t>
            </a:r>
            <a:r>
              <a:rPr lang="en" sz="1300">
                <a:solidFill>
                  <a:srgbClr val="FFFFFF"/>
                </a:solidFill>
                <a:latin typeface="Poppins ExtraBold"/>
                <a:ea typeface="Poppins ExtraBold"/>
                <a:cs typeface="Poppins ExtraBold"/>
                <a:sym typeface="Poppins ExtraBold"/>
              </a:rPr>
              <a:t>linker Fuß</a:t>
            </a:r>
            <a:endParaRPr sz="1300">
              <a:solidFill>
                <a:srgbClr val="FFFFFF"/>
              </a:solidFill>
              <a:latin typeface="Poppins ExtraBold"/>
              <a:ea typeface="Poppins ExtraBold"/>
              <a:cs typeface="Poppins ExtraBold"/>
              <a:sym typeface="Poppins ExtraBold"/>
            </a:endParaRPr>
          </a:p>
        </p:txBody>
      </p:sp>
      <p:sp>
        <p:nvSpPr>
          <p:cNvPr id="1484" name="Google Shape;1484;p52"/>
          <p:cNvSpPr txBox="1"/>
          <p:nvPr>
            <p:ph idx="4294967295" type="subTitle"/>
          </p:nvPr>
        </p:nvSpPr>
        <p:spPr>
          <a:xfrm>
            <a:off x="7225350" y="2283725"/>
            <a:ext cx="1311900" cy="423900"/>
          </a:xfrm>
          <a:prstGeom prst="rect">
            <a:avLst/>
          </a:prstGeom>
          <a:solidFill>
            <a:srgbClr val="000000"/>
          </a:solidFill>
        </p:spPr>
        <p:txBody>
          <a:bodyPr anchorCtr="0" anchor="ctr" bIns="91425" lIns="91425" spcFirstLastPara="1" rIns="91425" wrap="square" tIns="91425">
            <a:normAutofit fontScale="55000"/>
          </a:bodyPr>
          <a:lstStyle/>
          <a:p>
            <a:pPr indent="0" lvl="0" marL="0" rtl="0" algn="l">
              <a:spcBef>
                <a:spcPts val="0"/>
              </a:spcBef>
              <a:spcAft>
                <a:spcPts val="0"/>
              </a:spcAft>
              <a:buNone/>
            </a:pPr>
            <a:r>
              <a:rPr lang="en" sz="2100">
                <a:solidFill>
                  <a:schemeClr val="lt2"/>
                </a:solidFill>
                <a:latin typeface="Poppins ExtraBold"/>
                <a:ea typeface="Poppins ExtraBold"/>
                <a:cs typeface="Poppins ExtraBold"/>
                <a:sym typeface="Poppins ExtraBold"/>
              </a:rPr>
              <a:t>/ </a:t>
            </a:r>
            <a:r>
              <a:rPr lang="en" sz="2100">
                <a:solidFill>
                  <a:srgbClr val="FFFFFF"/>
                </a:solidFill>
                <a:latin typeface="Poppins ExtraBold"/>
                <a:ea typeface="Poppins ExtraBold"/>
                <a:cs typeface="Poppins ExtraBold"/>
                <a:sym typeface="Poppins ExtraBold"/>
              </a:rPr>
              <a:t>rechter Fuß</a:t>
            </a:r>
            <a:endParaRPr sz="2100">
              <a:solidFill>
                <a:srgbClr val="FFFFFF"/>
              </a:solidFill>
              <a:latin typeface="Poppins ExtraBold"/>
              <a:ea typeface="Poppins ExtraBold"/>
              <a:cs typeface="Poppins ExtraBold"/>
              <a:sym typeface="Poppins ExtraBold"/>
            </a:endParaRPr>
          </a:p>
        </p:txBody>
      </p:sp>
      <p:pic>
        <p:nvPicPr>
          <p:cNvPr id="1485" name="Google Shape;1485;p52"/>
          <p:cNvPicPr preferRelativeResize="0"/>
          <p:nvPr/>
        </p:nvPicPr>
        <p:blipFill>
          <a:blip r:embed="rId3">
            <a:alphaModFix/>
          </a:blip>
          <a:stretch>
            <a:fillRect/>
          </a:stretch>
        </p:blipFill>
        <p:spPr>
          <a:xfrm>
            <a:off x="313501" y="1213650"/>
            <a:ext cx="4716376" cy="2861799"/>
          </a:xfrm>
          <a:prstGeom prst="rect">
            <a:avLst/>
          </a:prstGeom>
          <a:noFill/>
          <a:ln>
            <a:noFill/>
          </a:ln>
        </p:spPr>
      </p:pic>
      <p:pic>
        <p:nvPicPr>
          <p:cNvPr id="1486" name="Google Shape;1486;p52"/>
          <p:cNvPicPr preferRelativeResize="0"/>
          <p:nvPr/>
        </p:nvPicPr>
        <p:blipFill>
          <a:blip r:embed="rId4">
            <a:alphaModFix/>
          </a:blip>
          <a:stretch>
            <a:fillRect/>
          </a:stretch>
        </p:blipFill>
        <p:spPr>
          <a:xfrm>
            <a:off x="3955999" y="2707613"/>
            <a:ext cx="3933749" cy="23666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grpSp>
        <p:nvGrpSpPr>
          <p:cNvPr id="1491" name="Google Shape;1491;p53"/>
          <p:cNvGrpSpPr/>
          <p:nvPr/>
        </p:nvGrpSpPr>
        <p:grpSpPr>
          <a:xfrm>
            <a:off x="7138220" y="2768195"/>
            <a:ext cx="2381492" cy="2147550"/>
            <a:chOff x="905425" y="238125"/>
            <a:chExt cx="5807100" cy="5236650"/>
          </a:xfrm>
        </p:grpSpPr>
        <p:sp>
          <p:nvSpPr>
            <p:cNvPr id="1492" name="Google Shape;1492;p53"/>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3"/>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3"/>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3"/>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3"/>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3"/>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3"/>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3"/>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3"/>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3"/>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3"/>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3"/>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3"/>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3"/>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3"/>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3"/>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3"/>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3"/>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3"/>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3"/>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3"/>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3"/>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3"/>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3"/>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3"/>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3"/>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8" name="Google Shape;1518;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 Anomalies ^ Outlier over Time</a:t>
            </a:r>
            <a:endParaRPr>
              <a:solidFill>
                <a:schemeClr val="lt1"/>
              </a:solidFill>
            </a:endParaRPr>
          </a:p>
        </p:txBody>
      </p:sp>
      <p:sp>
        <p:nvSpPr>
          <p:cNvPr id="1519" name="Google Shape;1519;p53"/>
          <p:cNvSpPr txBox="1"/>
          <p:nvPr>
            <p:ph idx="4294967295" type="subTitle"/>
          </p:nvPr>
        </p:nvSpPr>
        <p:spPr>
          <a:xfrm>
            <a:off x="269250" y="3721725"/>
            <a:ext cx="1311900" cy="423900"/>
          </a:xfrm>
          <a:prstGeom prst="rect">
            <a:avLst/>
          </a:prstGeom>
          <a:solidFill>
            <a:srgbClr val="000000"/>
          </a:solidFill>
        </p:spPr>
        <p:txBody>
          <a:bodyPr anchorCtr="0" anchor="t" bIns="91425" lIns="91425" spcFirstLastPara="1" rIns="91425" wrap="square" tIns="91425">
            <a:normAutofit/>
          </a:bodyPr>
          <a:lstStyle/>
          <a:p>
            <a:pPr indent="0" lvl="0" marL="0" rtl="0" algn="l">
              <a:spcBef>
                <a:spcPts val="0"/>
              </a:spcBef>
              <a:spcAft>
                <a:spcPts val="0"/>
              </a:spcAft>
              <a:buSzPts val="770"/>
              <a:buNone/>
            </a:pPr>
            <a:r>
              <a:rPr lang="en" sz="1300">
                <a:solidFill>
                  <a:schemeClr val="lt2"/>
                </a:solidFill>
                <a:latin typeface="Poppins ExtraBold"/>
                <a:ea typeface="Poppins ExtraBold"/>
                <a:cs typeface="Poppins ExtraBold"/>
                <a:sym typeface="Poppins ExtraBold"/>
              </a:rPr>
              <a:t>/ </a:t>
            </a:r>
            <a:r>
              <a:rPr lang="en" sz="1300">
                <a:solidFill>
                  <a:srgbClr val="FFFFFF"/>
                </a:solidFill>
                <a:latin typeface="Poppins ExtraBold"/>
                <a:ea typeface="Poppins ExtraBold"/>
                <a:cs typeface="Poppins ExtraBold"/>
                <a:sym typeface="Poppins ExtraBold"/>
              </a:rPr>
              <a:t>linkes Knie</a:t>
            </a:r>
            <a:endParaRPr sz="1300">
              <a:solidFill>
                <a:srgbClr val="FFFFFF"/>
              </a:solidFill>
              <a:latin typeface="Poppins ExtraBold"/>
              <a:ea typeface="Poppins ExtraBold"/>
              <a:cs typeface="Poppins ExtraBold"/>
              <a:sym typeface="Poppins ExtraBold"/>
            </a:endParaRPr>
          </a:p>
        </p:txBody>
      </p:sp>
      <p:sp>
        <p:nvSpPr>
          <p:cNvPr id="1520" name="Google Shape;1520;p53"/>
          <p:cNvSpPr txBox="1"/>
          <p:nvPr>
            <p:ph idx="4294967295" type="subTitle"/>
          </p:nvPr>
        </p:nvSpPr>
        <p:spPr>
          <a:xfrm>
            <a:off x="7058800" y="2126975"/>
            <a:ext cx="1311900" cy="423900"/>
          </a:xfrm>
          <a:prstGeom prst="rect">
            <a:avLst/>
          </a:prstGeom>
          <a:solidFill>
            <a:srgbClr val="000000"/>
          </a:solidFill>
        </p:spPr>
        <p:txBody>
          <a:bodyPr anchorCtr="0" anchor="ctr" bIns="91425" lIns="91425" spcFirstLastPara="1" rIns="91425" wrap="square" tIns="91425">
            <a:normAutofit fontScale="55000"/>
          </a:bodyPr>
          <a:lstStyle/>
          <a:p>
            <a:pPr indent="0" lvl="0" marL="0" rtl="0" algn="l">
              <a:spcBef>
                <a:spcPts val="0"/>
              </a:spcBef>
              <a:spcAft>
                <a:spcPts val="0"/>
              </a:spcAft>
              <a:buNone/>
            </a:pPr>
            <a:r>
              <a:rPr lang="en" sz="2100">
                <a:solidFill>
                  <a:schemeClr val="lt2"/>
                </a:solidFill>
                <a:latin typeface="Poppins ExtraBold"/>
                <a:ea typeface="Poppins ExtraBold"/>
                <a:cs typeface="Poppins ExtraBold"/>
                <a:sym typeface="Poppins ExtraBold"/>
              </a:rPr>
              <a:t>/ </a:t>
            </a:r>
            <a:r>
              <a:rPr lang="en" sz="2100">
                <a:solidFill>
                  <a:srgbClr val="FFFFFF"/>
                </a:solidFill>
                <a:latin typeface="Poppins ExtraBold"/>
                <a:ea typeface="Poppins ExtraBold"/>
                <a:cs typeface="Poppins ExtraBold"/>
                <a:sym typeface="Poppins ExtraBold"/>
              </a:rPr>
              <a:t>rechtes Knie</a:t>
            </a:r>
            <a:endParaRPr sz="2100">
              <a:solidFill>
                <a:srgbClr val="FFFFFF"/>
              </a:solidFill>
              <a:latin typeface="Poppins ExtraBold"/>
              <a:ea typeface="Poppins ExtraBold"/>
              <a:cs typeface="Poppins ExtraBold"/>
              <a:sym typeface="Poppins ExtraBold"/>
            </a:endParaRPr>
          </a:p>
        </p:txBody>
      </p:sp>
      <p:pic>
        <p:nvPicPr>
          <p:cNvPr id="1521" name="Google Shape;1521;p53"/>
          <p:cNvPicPr preferRelativeResize="0"/>
          <p:nvPr/>
        </p:nvPicPr>
        <p:blipFill>
          <a:blip r:embed="rId3">
            <a:alphaModFix/>
          </a:blip>
          <a:stretch>
            <a:fillRect/>
          </a:stretch>
        </p:blipFill>
        <p:spPr>
          <a:xfrm>
            <a:off x="269238" y="1312337"/>
            <a:ext cx="3933735" cy="2366676"/>
          </a:xfrm>
          <a:prstGeom prst="rect">
            <a:avLst/>
          </a:prstGeom>
          <a:noFill/>
          <a:ln>
            <a:noFill/>
          </a:ln>
        </p:spPr>
      </p:pic>
      <p:pic>
        <p:nvPicPr>
          <p:cNvPr id="1522" name="Google Shape;1522;p53"/>
          <p:cNvPicPr preferRelativeResize="0"/>
          <p:nvPr/>
        </p:nvPicPr>
        <p:blipFill>
          <a:blip r:embed="rId4">
            <a:alphaModFix/>
          </a:blip>
          <a:stretch>
            <a:fillRect/>
          </a:stretch>
        </p:blipFill>
        <p:spPr>
          <a:xfrm>
            <a:off x="3717180" y="2550875"/>
            <a:ext cx="4212971" cy="24995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grpSp>
        <p:nvGrpSpPr>
          <p:cNvPr id="1527" name="Google Shape;1527;p54"/>
          <p:cNvGrpSpPr/>
          <p:nvPr/>
        </p:nvGrpSpPr>
        <p:grpSpPr>
          <a:xfrm>
            <a:off x="7138220" y="2768195"/>
            <a:ext cx="2381492" cy="2147550"/>
            <a:chOff x="905425" y="238125"/>
            <a:chExt cx="5807100" cy="5236650"/>
          </a:xfrm>
        </p:grpSpPr>
        <p:sp>
          <p:nvSpPr>
            <p:cNvPr id="1528" name="Google Shape;1528;p54"/>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4"/>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4"/>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4"/>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4"/>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4"/>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4"/>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4"/>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4"/>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4"/>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4"/>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4"/>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4"/>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4"/>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4"/>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4"/>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4"/>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4"/>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4"/>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4"/>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4"/>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4"/>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4"/>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4"/>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4"/>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4"/>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4" name="Google Shape;1554;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 Anomalies ^ Outlier over Time</a:t>
            </a:r>
            <a:endParaRPr>
              <a:solidFill>
                <a:schemeClr val="lt1"/>
              </a:solidFill>
            </a:endParaRPr>
          </a:p>
        </p:txBody>
      </p:sp>
      <p:sp>
        <p:nvSpPr>
          <p:cNvPr id="1555" name="Google Shape;1555;p54"/>
          <p:cNvSpPr txBox="1"/>
          <p:nvPr>
            <p:ph idx="4294967295" type="subTitle"/>
          </p:nvPr>
        </p:nvSpPr>
        <p:spPr>
          <a:xfrm>
            <a:off x="269250" y="3721725"/>
            <a:ext cx="1311900" cy="423900"/>
          </a:xfrm>
          <a:prstGeom prst="rect">
            <a:avLst/>
          </a:prstGeom>
          <a:solidFill>
            <a:srgbClr val="000000"/>
          </a:solidFill>
        </p:spPr>
        <p:txBody>
          <a:bodyPr anchorCtr="0" anchor="t" bIns="91425" lIns="91425" spcFirstLastPara="1" rIns="91425" wrap="square" tIns="91425">
            <a:normAutofit/>
          </a:bodyPr>
          <a:lstStyle/>
          <a:p>
            <a:pPr indent="0" lvl="0" marL="0" rtl="0" algn="l">
              <a:spcBef>
                <a:spcPts val="0"/>
              </a:spcBef>
              <a:spcAft>
                <a:spcPts val="0"/>
              </a:spcAft>
              <a:buSzPts val="770"/>
              <a:buNone/>
            </a:pPr>
            <a:r>
              <a:rPr lang="en" sz="1300">
                <a:solidFill>
                  <a:schemeClr val="lt2"/>
                </a:solidFill>
                <a:latin typeface="Poppins ExtraBold"/>
                <a:ea typeface="Poppins ExtraBold"/>
                <a:cs typeface="Poppins ExtraBold"/>
                <a:sym typeface="Poppins ExtraBold"/>
              </a:rPr>
              <a:t>/ </a:t>
            </a:r>
            <a:r>
              <a:rPr lang="en" sz="1300">
                <a:solidFill>
                  <a:srgbClr val="FFFFFF"/>
                </a:solidFill>
                <a:latin typeface="Poppins ExtraBold"/>
                <a:ea typeface="Poppins ExtraBold"/>
                <a:cs typeface="Poppins ExtraBold"/>
                <a:sym typeface="Poppins ExtraBold"/>
              </a:rPr>
              <a:t>linke Hüfte</a:t>
            </a:r>
            <a:endParaRPr sz="1300">
              <a:solidFill>
                <a:srgbClr val="FFFFFF"/>
              </a:solidFill>
              <a:latin typeface="Poppins ExtraBold"/>
              <a:ea typeface="Poppins ExtraBold"/>
              <a:cs typeface="Poppins ExtraBold"/>
              <a:sym typeface="Poppins ExtraBold"/>
            </a:endParaRPr>
          </a:p>
        </p:txBody>
      </p:sp>
      <p:sp>
        <p:nvSpPr>
          <p:cNvPr id="1556" name="Google Shape;1556;p54"/>
          <p:cNvSpPr txBox="1"/>
          <p:nvPr>
            <p:ph idx="4294967295" type="subTitle"/>
          </p:nvPr>
        </p:nvSpPr>
        <p:spPr>
          <a:xfrm>
            <a:off x="7058800" y="2126975"/>
            <a:ext cx="1311900" cy="423900"/>
          </a:xfrm>
          <a:prstGeom prst="rect">
            <a:avLst/>
          </a:prstGeom>
          <a:solidFill>
            <a:srgbClr val="000000"/>
          </a:solidFill>
        </p:spPr>
        <p:txBody>
          <a:bodyPr anchorCtr="0" anchor="ctr" bIns="91425" lIns="91425" spcFirstLastPara="1" rIns="91425" wrap="square" tIns="91425">
            <a:normAutofit fontScale="55000"/>
          </a:bodyPr>
          <a:lstStyle/>
          <a:p>
            <a:pPr indent="0" lvl="0" marL="0" rtl="0" algn="l">
              <a:spcBef>
                <a:spcPts val="0"/>
              </a:spcBef>
              <a:spcAft>
                <a:spcPts val="0"/>
              </a:spcAft>
              <a:buNone/>
            </a:pPr>
            <a:r>
              <a:rPr lang="en" sz="2100">
                <a:solidFill>
                  <a:schemeClr val="lt2"/>
                </a:solidFill>
                <a:latin typeface="Poppins ExtraBold"/>
                <a:ea typeface="Poppins ExtraBold"/>
                <a:cs typeface="Poppins ExtraBold"/>
                <a:sym typeface="Poppins ExtraBold"/>
              </a:rPr>
              <a:t>/ </a:t>
            </a:r>
            <a:r>
              <a:rPr lang="en" sz="2100">
                <a:solidFill>
                  <a:srgbClr val="FFFFFF"/>
                </a:solidFill>
                <a:latin typeface="Poppins ExtraBold"/>
                <a:ea typeface="Poppins ExtraBold"/>
                <a:cs typeface="Poppins ExtraBold"/>
                <a:sym typeface="Poppins ExtraBold"/>
              </a:rPr>
              <a:t>rechte Hüfte</a:t>
            </a:r>
            <a:endParaRPr sz="2100">
              <a:solidFill>
                <a:srgbClr val="FFFFFF"/>
              </a:solidFill>
              <a:latin typeface="Poppins ExtraBold"/>
              <a:ea typeface="Poppins ExtraBold"/>
              <a:cs typeface="Poppins ExtraBold"/>
              <a:sym typeface="Poppins ExtraBold"/>
            </a:endParaRPr>
          </a:p>
        </p:txBody>
      </p:sp>
      <p:pic>
        <p:nvPicPr>
          <p:cNvPr id="1557" name="Google Shape;1557;p54"/>
          <p:cNvPicPr preferRelativeResize="0"/>
          <p:nvPr/>
        </p:nvPicPr>
        <p:blipFill>
          <a:blip r:embed="rId3">
            <a:alphaModFix/>
          </a:blip>
          <a:stretch>
            <a:fillRect/>
          </a:stretch>
        </p:blipFill>
        <p:spPr>
          <a:xfrm>
            <a:off x="269250" y="1118400"/>
            <a:ext cx="4364251" cy="2603324"/>
          </a:xfrm>
          <a:prstGeom prst="rect">
            <a:avLst/>
          </a:prstGeom>
          <a:noFill/>
          <a:ln>
            <a:noFill/>
          </a:ln>
        </p:spPr>
      </p:pic>
      <p:pic>
        <p:nvPicPr>
          <p:cNvPr id="1558" name="Google Shape;1558;p54"/>
          <p:cNvPicPr preferRelativeResize="0"/>
          <p:nvPr/>
        </p:nvPicPr>
        <p:blipFill>
          <a:blip r:embed="rId4">
            <a:alphaModFix/>
          </a:blip>
          <a:stretch>
            <a:fillRect/>
          </a:stretch>
        </p:blipFill>
        <p:spPr>
          <a:xfrm>
            <a:off x="4222575" y="2583225"/>
            <a:ext cx="4148127" cy="24650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2"/>
                </a:solidFill>
              </a:rPr>
              <a:t>/ Relative </a:t>
            </a:r>
            <a:r>
              <a:rPr lang="en">
                <a:solidFill>
                  <a:schemeClr val="lt1"/>
                </a:solidFill>
              </a:rPr>
              <a:t>Werte</a:t>
            </a:r>
            <a:endParaRPr>
              <a:solidFill>
                <a:schemeClr val="lt2"/>
              </a:solidFill>
            </a:endParaRPr>
          </a:p>
        </p:txBody>
      </p:sp>
      <p:sp>
        <p:nvSpPr>
          <p:cNvPr id="1564" name="Google Shape;1564;p55"/>
          <p:cNvSpPr txBox="1"/>
          <p:nvPr>
            <p:ph idx="4" type="subTitle"/>
          </p:nvPr>
        </p:nvSpPr>
        <p:spPr>
          <a:xfrm>
            <a:off x="734525" y="1525650"/>
            <a:ext cx="2501400" cy="50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 </a:t>
            </a:r>
            <a:r>
              <a:rPr lang="en"/>
              <a:t>Vektoren </a:t>
            </a:r>
            <a:endParaRPr/>
          </a:p>
        </p:txBody>
      </p:sp>
      <p:sp>
        <p:nvSpPr>
          <p:cNvPr id="1565" name="Google Shape;1565;p55"/>
          <p:cNvSpPr txBox="1"/>
          <p:nvPr>
            <p:ph idx="5" type="subTitle"/>
          </p:nvPr>
        </p:nvSpPr>
        <p:spPr>
          <a:xfrm>
            <a:off x="3321300" y="1525650"/>
            <a:ext cx="2501400" cy="50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a:t>
            </a:r>
            <a:r>
              <a:rPr lang="en">
                <a:solidFill>
                  <a:srgbClr val="00C784"/>
                </a:solidFill>
              </a:rPr>
              <a:t> </a:t>
            </a:r>
            <a:r>
              <a:rPr lang="en"/>
              <a:t>Dreiecke</a:t>
            </a:r>
            <a:endParaRPr/>
          </a:p>
        </p:txBody>
      </p:sp>
      <p:sp>
        <p:nvSpPr>
          <p:cNvPr id="1566" name="Google Shape;1566;p55"/>
          <p:cNvSpPr txBox="1"/>
          <p:nvPr>
            <p:ph idx="6" type="subTitle"/>
          </p:nvPr>
        </p:nvSpPr>
        <p:spPr>
          <a:xfrm>
            <a:off x="5908075" y="1525650"/>
            <a:ext cx="2501400" cy="50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a:t>
            </a:r>
            <a:r>
              <a:rPr lang="en">
                <a:solidFill>
                  <a:srgbClr val="00C784"/>
                </a:solidFill>
              </a:rPr>
              <a:t> </a:t>
            </a:r>
            <a:r>
              <a:rPr lang="en"/>
              <a:t>Keypoints</a:t>
            </a:r>
            <a:endParaRPr/>
          </a:p>
        </p:txBody>
      </p:sp>
      <p:pic>
        <p:nvPicPr>
          <p:cNvPr id="1567" name="Google Shape;1567;p55"/>
          <p:cNvPicPr preferRelativeResize="0"/>
          <p:nvPr/>
        </p:nvPicPr>
        <p:blipFill>
          <a:blip r:embed="rId3">
            <a:alphaModFix/>
          </a:blip>
          <a:stretch>
            <a:fillRect/>
          </a:stretch>
        </p:blipFill>
        <p:spPr>
          <a:xfrm>
            <a:off x="734525" y="2104450"/>
            <a:ext cx="2501400" cy="1808300"/>
          </a:xfrm>
          <a:prstGeom prst="rect">
            <a:avLst/>
          </a:prstGeom>
          <a:noFill/>
          <a:ln>
            <a:noFill/>
          </a:ln>
        </p:spPr>
      </p:pic>
      <p:pic>
        <p:nvPicPr>
          <p:cNvPr id="1568" name="Google Shape;1568;p55"/>
          <p:cNvPicPr preferRelativeResize="0"/>
          <p:nvPr/>
        </p:nvPicPr>
        <p:blipFill>
          <a:blip r:embed="rId4">
            <a:alphaModFix/>
          </a:blip>
          <a:stretch>
            <a:fillRect/>
          </a:stretch>
        </p:blipFill>
        <p:spPr>
          <a:xfrm>
            <a:off x="5908075" y="2084450"/>
            <a:ext cx="2501400" cy="2849597"/>
          </a:xfrm>
          <a:prstGeom prst="rect">
            <a:avLst/>
          </a:prstGeom>
          <a:noFill/>
          <a:ln>
            <a:noFill/>
          </a:ln>
        </p:spPr>
      </p:pic>
      <p:pic>
        <p:nvPicPr>
          <p:cNvPr id="1569" name="Google Shape;1569;p55"/>
          <p:cNvPicPr preferRelativeResize="0"/>
          <p:nvPr/>
        </p:nvPicPr>
        <p:blipFill>
          <a:blip r:embed="rId5">
            <a:alphaModFix/>
          </a:blip>
          <a:stretch>
            <a:fillRect/>
          </a:stretch>
        </p:blipFill>
        <p:spPr>
          <a:xfrm>
            <a:off x="3321300" y="2104450"/>
            <a:ext cx="2501400" cy="1798324"/>
          </a:xfrm>
          <a:prstGeom prst="rect">
            <a:avLst/>
          </a:prstGeom>
          <a:noFill/>
          <a:ln>
            <a:noFill/>
          </a:ln>
        </p:spPr>
      </p:pic>
      <p:sp>
        <p:nvSpPr>
          <p:cNvPr id="1570" name="Google Shape;1570;p55"/>
          <p:cNvSpPr txBox="1"/>
          <p:nvPr/>
        </p:nvSpPr>
        <p:spPr>
          <a:xfrm>
            <a:off x="849500" y="4640650"/>
            <a:ext cx="1728000" cy="293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605"/>
              <a:buNone/>
            </a:pPr>
            <a:r>
              <a:rPr lang="en" sz="870">
                <a:latin typeface="Nanum Gothic"/>
                <a:ea typeface="Nanum Gothic"/>
                <a:cs typeface="Nanum Gothic"/>
                <a:sym typeface="Nanum Gothic"/>
              </a:rPr>
              <a:t>Beispielhaft am rechten Fuß</a:t>
            </a:r>
            <a:endParaRPr sz="870">
              <a:latin typeface="Nanum Gothic"/>
              <a:ea typeface="Nanum Gothic"/>
              <a:cs typeface="Nanum Gothic"/>
              <a:sym typeface="Nanum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grpSp>
        <p:nvGrpSpPr>
          <p:cNvPr id="1575" name="Google Shape;1575;p56"/>
          <p:cNvGrpSpPr/>
          <p:nvPr/>
        </p:nvGrpSpPr>
        <p:grpSpPr>
          <a:xfrm>
            <a:off x="7138220" y="2768195"/>
            <a:ext cx="2381492" cy="2147550"/>
            <a:chOff x="905425" y="238125"/>
            <a:chExt cx="5807100" cy="5236650"/>
          </a:xfrm>
        </p:grpSpPr>
        <p:sp>
          <p:nvSpPr>
            <p:cNvPr id="1576" name="Google Shape;1576;p56"/>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6"/>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6"/>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6"/>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6"/>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6"/>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6"/>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6"/>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6"/>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6"/>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6"/>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6"/>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6"/>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6"/>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6"/>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6"/>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6"/>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6"/>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6"/>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6"/>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6"/>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6"/>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6"/>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6"/>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6"/>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6"/>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02" name="Google Shape;1602;p56"/>
          <p:cNvPicPr preferRelativeResize="0"/>
          <p:nvPr/>
        </p:nvPicPr>
        <p:blipFill>
          <a:blip r:embed="rId3">
            <a:alphaModFix/>
          </a:blip>
          <a:stretch>
            <a:fillRect/>
          </a:stretch>
        </p:blipFill>
        <p:spPr>
          <a:xfrm>
            <a:off x="179375" y="1376488"/>
            <a:ext cx="8694348" cy="2888125"/>
          </a:xfrm>
          <a:prstGeom prst="rect">
            <a:avLst/>
          </a:prstGeom>
          <a:noFill/>
          <a:ln>
            <a:noFill/>
          </a:ln>
        </p:spPr>
      </p:pic>
      <p:sp>
        <p:nvSpPr>
          <p:cNvPr id="1603" name="Google Shape;1603;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 Relative </a:t>
            </a:r>
            <a:r>
              <a:rPr lang="en">
                <a:solidFill>
                  <a:schemeClr val="lt1"/>
                </a:solidFill>
              </a:rPr>
              <a:t>Werte</a:t>
            </a:r>
            <a:endParaRPr>
              <a:solidFill>
                <a:schemeClr val="lt1"/>
              </a:solidFill>
            </a:endParaRPr>
          </a:p>
        </p:txBody>
      </p:sp>
      <p:sp>
        <p:nvSpPr>
          <p:cNvPr id="1604" name="Google Shape;1604;p56"/>
          <p:cNvSpPr/>
          <p:nvPr/>
        </p:nvSpPr>
        <p:spPr>
          <a:xfrm>
            <a:off x="3402425" y="1525700"/>
            <a:ext cx="104700" cy="1047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6"/>
          <p:cNvSpPr txBox="1"/>
          <p:nvPr>
            <p:ph idx="4294967295" type="subTitle"/>
          </p:nvPr>
        </p:nvSpPr>
        <p:spPr>
          <a:xfrm>
            <a:off x="4015125" y="1153250"/>
            <a:ext cx="1311900" cy="423900"/>
          </a:xfrm>
          <a:prstGeom prst="rect">
            <a:avLst/>
          </a:prstGeom>
          <a:solidFill>
            <a:srgbClr val="000000"/>
          </a:solidFill>
        </p:spPr>
        <p:txBody>
          <a:bodyPr anchorCtr="0" anchor="ctr" bIns="91425" lIns="91425" spcFirstLastPara="1" rIns="91425" wrap="square" tIns="91425">
            <a:normAutofit/>
          </a:bodyPr>
          <a:lstStyle/>
          <a:p>
            <a:pPr indent="0" lvl="0" marL="0" rtl="0" algn="l">
              <a:spcBef>
                <a:spcPts val="0"/>
              </a:spcBef>
              <a:spcAft>
                <a:spcPts val="0"/>
              </a:spcAft>
              <a:buSzPts val="770"/>
              <a:buNone/>
            </a:pPr>
            <a:r>
              <a:rPr lang="en" sz="1300">
                <a:solidFill>
                  <a:schemeClr val="lt2"/>
                </a:solidFill>
                <a:latin typeface="Poppins ExtraBold"/>
                <a:ea typeface="Poppins ExtraBold"/>
                <a:cs typeface="Poppins ExtraBold"/>
                <a:sym typeface="Poppins ExtraBold"/>
              </a:rPr>
              <a:t>/ </a:t>
            </a:r>
            <a:r>
              <a:rPr lang="en" sz="1300">
                <a:solidFill>
                  <a:srgbClr val="FFFFFF"/>
                </a:solidFill>
                <a:latin typeface="Poppins ExtraBold"/>
                <a:ea typeface="Poppins ExtraBold"/>
                <a:cs typeface="Poppins ExtraBold"/>
                <a:sym typeface="Poppins ExtraBold"/>
              </a:rPr>
              <a:t>linker Fuß</a:t>
            </a:r>
            <a:endParaRPr sz="1300">
              <a:solidFill>
                <a:srgbClr val="FFFFFF"/>
              </a:solidFill>
              <a:latin typeface="Poppins ExtraBold"/>
              <a:ea typeface="Poppins ExtraBold"/>
              <a:cs typeface="Poppins ExtraBold"/>
              <a:sym typeface="Poppins ExtraBold"/>
            </a:endParaRPr>
          </a:p>
        </p:txBody>
      </p:sp>
      <p:sp>
        <p:nvSpPr>
          <p:cNvPr id="1606" name="Google Shape;1606;p56"/>
          <p:cNvSpPr/>
          <p:nvPr/>
        </p:nvSpPr>
        <p:spPr>
          <a:xfrm>
            <a:off x="8368825" y="3948650"/>
            <a:ext cx="104700" cy="1047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6"/>
          <p:cNvSpPr/>
          <p:nvPr/>
        </p:nvSpPr>
        <p:spPr>
          <a:xfrm>
            <a:off x="6539000" y="2582250"/>
            <a:ext cx="104700" cy="1047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6"/>
          <p:cNvSpPr/>
          <p:nvPr/>
        </p:nvSpPr>
        <p:spPr>
          <a:xfrm>
            <a:off x="3091450" y="3995900"/>
            <a:ext cx="104700" cy="1047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6"/>
          <p:cNvSpPr/>
          <p:nvPr/>
        </p:nvSpPr>
        <p:spPr>
          <a:xfrm>
            <a:off x="667650" y="4523900"/>
            <a:ext cx="104700" cy="1047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6"/>
          <p:cNvSpPr txBox="1"/>
          <p:nvPr/>
        </p:nvSpPr>
        <p:spPr>
          <a:xfrm>
            <a:off x="719100" y="4429550"/>
            <a:ext cx="1462200" cy="2934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latin typeface="Nanum Gothic"/>
                <a:ea typeface="Nanum Gothic"/>
                <a:cs typeface="Nanum Gothic"/>
                <a:sym typeface="Nanum Gothic"/>
              </a:rPr>
              <a:t>= Mögliche Ausreißer</a:t>
            </a:r>
            <a:endParaRPr>
              <a:latin typeface="Nanum Gothic"/>
              <a:ea typeface="Nanum Gothic"/>
              <a:cs typeface="Nanum Gothic"/>
              <a:sym typeface="Nanum Gothic"/>
            </a:endParaRPr>
          </a:p>
        </p:txBody>
      </p:sp>
      <p:sp>
        <p:nvSpPr>
          <p:cNvPr id="1611" name="Google Shape;1611;p56"/>
          <p:cNvSpPr txBox="1"/>
          <p:nvPr>
            <p:ph idx="4294967295" type="subTitle"/>
          </p:nvPr>
        </p:nvSpPr>
        <p:spPr>
          <a:xfrm>
            <a:off x="4015125" y="2608600"/>
            <a:ext cx="1311900" cy="423900"/>
          </a:xfrm>
          <a:prstGeom prst="rect">
            <a:avLst/>
          </a:prstGeom>
          <a:solidFill>
            <a:srgbClr val="000000"/>
          </a:solidFill>
        </p:spPr>
        <p:txBody>
          <a:bodyPr anchorCtr="0" anchor="ctr" bIns="91425" lIns="91425" spcFirstLastPara="1" rIns="91425" wrap="square" tIns="91425">
            <a:normAutofit fontScale="62500"/>
          </a:bodyPr>
          <a:lstStyle/>
          <a:p>
            <a:pPr indent="0" lvl="0" marL="0" rtl="0" algn="l">
              <a:spcBef>
                <a:spcPts val="0"/>
              </a:spcBef>
              <a:spcAft>
                <a:spcPts val="0"/>
              </a:spcAft>
              <a:buNone/>
            </a:pPr>
            <a:r>
              <a:rPr lang="en" sz="2100">
                <a:solidFill>
                  <a:schemeClr val="lt2"/>
                </a:solidFill>
                <a:latin typeface="Poppins ExtraBold"/>
                <a:ea typeface="Poppins ExtraBold"/>
                <a:cs typeface="Poppins ExtraBold"/>
                <a:sym typeface="Poppins ExtraBold"/>
              </a:rPr>
              <a:t>/ </a:t>
            </a:r>
            <a:r>
              <a:rPr lang="en" sz="2100">
                <a:solidFill>
                  <a:srgbClr val="FFFFFF"/>
                </a:solidFill>
                <a:latin typeface="Poppins ExtraBold"/>
                <a:ea typeface="Poppins ExtraBold"/>
                <a:cs typeface="Poppins ExtraBold"/>
                <a:sym typeface="Poppins ExtraBold"/>
              </a:rPr>
              <a:t>rechter</a:t>
            </a:r>
            <a:r>
              <a:rPr lang="en" sz="2100">
                <a:solidFill>
                  <a:srgbClr val="FFFFFF"/>
                </a:solidFill>
                <a:latin typeface="Poppins ExtraBold"/>
                <a:ea typeface="Poppins ExtraBold"/>
                <a:cs typeface="Poppins ExtraBold"/>
                <a:sym typeface="Poppins ExtraBold"/>
              </a:rPr>
              <a:t> Fuß</a:t>
            </a:r>
            <a:endParaRPr sz="2100">
              <a:solidFill>
                <a:srgbClr val="FFFFFF"/>
              </a:solidFill>
              <a:latin typeface="Poppins ExtraBold"/>
              <a:ea typeface="Poppins ExtraBold"/>
              <a:cs typeface="Poppins ExtraBold"/>
              <a:sym typeface="Poppins ExtraBold"/>
            </a:endParaRPr>
          </a:p>
        </p:txBody>
      </p:sp>
      <p:sp>
        <p:nvSpPr>
          <p:cNvPr id="1612" name="Google Shape;1612;p56"/>
          <p:cNvSpPr/>
          <p:nvPr/>
        </p:nvSpPr>
        <p:spPr>
          <a:xfrm>
            <a:off x="3006750" y="2582250"/>
            <a:ext cx="104700" cy="1047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30"/>
          <p:cNvSpPr txBox="1"/>
          <p:nvPr>
            <p:ph type="title"/>
          </p:nvPr>
        </p:nvSpPr>
        <p:spPr>
          <a:xfrm>
            <a:off x="720000" y="2597900"/>
            <a:ext cx="4202100" cy="72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INTRO</a:t>
            </a:r>
            <a:r>
              <a:rPr lang="en"/>
              <a:t>DUCTION</a:t>
            </a:r>
            <a:endParaRPr/>
          </a:p>
        </p:txBody>
      </p:sp>
      <p:sp>
        <p:nvSpPr>
          <p:cNvPr id="1035" name="Google Shape;1035;p30"/>
          <p:cNvSpPr txBox="1"/>
          <p:nvPr>
            <p:ph idx="1" type="subTitle"/>
          </p:nvPr>
        </p:nvSpPr>
        <p:spPr>
          <a:xfrm>
            <a:off x="720000" y="3412675"/>
            <a:ext cx="4045200" cy="12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Aufgabe war es auf die eigenen Laufvideos ein Pose-Modell anzuwenden und das Modell und dessen Ergebnisse zu evaluieren.</a:t>
            </a:r>
            <a:endParaRPr/>
          </a:p>
        </p:txBody>
      </p:sp>
      <p:pic>
        <p:nvPicPr>
          <p:cNvPr id="1036" name="Google Shape;1036;p30"/>
          <p:cNvPicPr preferRelativeResize="0"/>
          <p:nvPr/>
        </p:nvPicPr>
        <p:blipFill>
          <a:blip r:embed="rId3">
            <a:alphaModFix/>
          </a:blip>
          <a:stretch>
            <a:fillRect/>
          </a:stretch>
        </p:blipFill>
        <p:spPr>
          <a:xfrm>
            <a:off x="4765200" y="309425"/>
            <a:ext cx="3658800" cy="3658800"/>
          </a:xfrm>
          <a:prstGeom prst="ellipse">
            <a:avLst/>
          </a:prstGeom>
          <a:noFill/>
          <a:ln>
            <a:noFill/>
          </a:ln>
        </p:spPr>
      </p:pic>
      <p:sp>
        <p:nvSpPr>
          <p:cNvPr id="1037" name="Google Shape;1037;p30"/>
          <p:cNvSpPr/>
          <p:nvPr/>
        </p:nvSpPr>
        <p:spPr>
          <a:xfrm rot="3465251">
            <a:off x="4760918" y="304904"/>
            <a:ext cx="3667678" cy="3667678"/>
          </a:xfrm>
          <a:prstGeom prst="arc">
            <a:avLst>
              <a:gd fmla="val 16200000" name="adj1"/>
              <a:gd fmla="val 5384052" name="adj2"/>
            </a:avLst>
          </a:prstGeom>
          <a:solidFill>
            <a:srgbClr val="FEFF00">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8" name="Google Shape;1038;p30"/>
          <p:cNvGrpSpPr/>
          <p:nvPr/>
        </p:nvGrpSpPr>
        <p:grpSpPr>
          <a:xfrm>
            <a:off x="4001191" y="539995"/>
            <a:ext cx="1430869" cy="1290311"/>
            <a:chOff x="905425" y="238125"/>
            <a:chExt cx="5807100" cy="5236650"/>
          </a:xfrm>
        </p:grpSpPr>
        <p:sp>
          <p:nvSpPr>
            <p:cNvPr id="1039" name="Google Shape;1039;p30"/>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0"/>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0"/>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0"/>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0"/>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0"/>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0"/>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0"/>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0"/>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0"/>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0"/>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0"/>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0"/>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0"/>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0"/>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0"/>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0"/>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0"/>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0"/>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0"/>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0"/>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0"/>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0"/>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0"/>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0"/>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0"/>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pic>
        <p:nvPicPr>
          <p:cNvPr id="1617" name="Google Shape;1617;p57"/>
          <p:cNvPicPr preferRelativeResize="0"/>
          <p:nvPr/>
        </p:nvPicPr>
        <p:blipFill>
          <a:blip r:embed="rId3">
            <a:alphaModFix/>
          </a:blip>
          <a:stretch>
            <a:fillRect/>
          </a:stretch>
        </p:blipFill>
        <p:spPr>
          <a:xfrm>
            <a:off x="1293663" y="1187825"/>
            <a:ext cx="6556677" cy="3955674"/>
          </a:xfrm>
          <a:prstGeom prst="rect">
            <a:avLst/>
          </a:prstGeom>
          <a:noFill/>
          <a:ln>
            <a:noFill/>
          </a:ln>
        </p:spPr>
      </p:pic>
      <p:grpSp>
        <p:nvGrpSpPr>
          <p:cNvPr id="1618" name="Google Shape;1618;p57"/>
          <p:cNvGrpSpPr/>
          <p:nvPr/>
        </p:nvGrpSpPr>
        <p:grpSpPr>
          <a:xfrm>
            <a:off x="-1513830" y="4271145"/>
            <a:ext cx="2381492" cy="2147550"/>
            <a:chOff x="905425" y="238125"/>
            <a:chExt cx="5807100" cy="5236650"/>
          </a:xfrm>
        </p:grpSpPr>
        <p:sp>
          <p:nvSpPr>
            <p:cNvPr id="1619" name="Google Shape;1619;p57"/>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7"/>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7"/>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7"/>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7"/>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7"/>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7"/>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7"/>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7"/>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7"/>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7"/>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7"/>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7"/>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7"/>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7"/>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7"/>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7"/>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7"/>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7"/>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7"/>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7"/>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7"/>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7"/>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7"/>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7"/>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7"/>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5" name="Google Shape;1645;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 Relative </a:t>
            </a:r>
            <a:r>
              <a:rPr lang="en">
                <a:solidFill>
                  <a:schemeClr val="lt1"/>
                </a:solidFill>
              </a:rPr>
              <a:t>Werte</a:t>
            </a:r>
            <a:endParaRPr>
              <a:solidFill>
                <a:schemeClr val="lt1"/>
              </a:solidFill>
            </a:endParaRPr>
          </a:p>
        </p:txBody>
      </p:sp>
      <p:sp>
        <p:nvSpPr>
          <p:cNvPr id="1646" name="Google Shape;1646;p57"/>
          <p:cNvSpPr/>
          <p:nvPr/>
        </p:nvSpPr>
        <p:spPr>
          <a:xfrm>
            <a:off x="2488475" y="1505375"/>
            <a:ext cx="104700" cy="1047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7"/>
          <p:cNvSpPr txBox="1"/>
          <p:nvPr>
            <p:ph idx="4294967295" type="subTitle"/>
          </p:nvPr>
        </p:nvSpPr>
        <p:spPr>
          <a:xfrm>
            <a:off x="2529725" y="1148225"/>
            <a:ext cx="938700" cy="293400"/>
          </a:xfrm>
          <a:prstGeom prst="rect">
            <a:avLst/>
          </a:prstGeom>
          <a:solidFill>
            <a:srgbClr val="000000"/>
          </a:solidFill>
        </p:spPr>
        <p:txBody>
          <a:bodyPr anchorCtr="0" anchor="ctr" bIns="91425" lIns="91425" spcFirstLastPara="1" rIns="91425" wrap="square" tIns="91425">
            <a:normAutofit fontScale="62500" lnSpcReduction="20000"/>
          </a:bodyPr>
          <a:lstStyle/>
          <a:p>
            <a:pPr indent="0" lvl="0" marL="0" rtl="0" algn="l">
              <a:spcBef>
                <a:spcPts val="0"/>
              </a:spcBef>
              <a:spcAft>
                <a:spcPts val="0"/>
              </a:spcAft>
              <a:buSzPct val="59230"/>
              <a:buNone/>
            </a:pPr>
            <a:r>
              <a:rPr lang="en" sz="1300">
                <a:solidFill>
                  <a:schemeClr val="lt2"/>
                </a:solidFill>
                <a:latin typeface="Poppins ExtraBold"/>
                <a:ea typeface="Poppins ExtraBold"/>
                <a:cs typeface="Poppins ExtraBold"/>
                <a:sym typeface="Poppins ExtraBold"/>
              </a:rPr>
              <a:t>/ </a:t>
            </a:r>
            <a:r>
              <a:rPr lang="en" sz="1300">
                <a:solidFill>
                  <a:srgbClr val="FFFFFF"/>
                </a:solidFill>
                <a:latin typeface="Poppins ExtraBold"/>
                <a:ea typeface="Poppins ExtraBold"/>
                <a:cs typeface="Poppins ExtraBold"/>
                <a:sym typeface="Poppins ExtraBold"/>
              </a:rPr>
              <a:t>linker Fuß</a:t>
            </a:r>
            <a:endParaRPr sz="1300">
              <a:solidFill>
                <a:srgbClr val="FFFFFF"/>
              </a:solidFill>
              <a:latin typeface="Poppins ExtraBold"/>
              <a:ea typeface="Poppins ExtraBold"/>
              <a:cs typeface="Poppins ExtraBold"/>
              <a:sym typeface="Poppins ExtraBold"/>
            </a:endParaRPr>
          </a:p>
        </p:txBody>
      </p:sp>
      <p:sp>
        <p:nvSpPr>
          <p:cNvPr id="1648" name="Google Shape;1648;p57"/>
          <p:cNvSpPr/>
          <p:nvPr/>
        </p:nvSpPr>
        <p:spPr>
          <a:xfrm>
            <a:off x="5750900" y="1800300"/>
            <a:ext cx="104700" cy="1047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7"/>
          <p:cNvSpPr txBox="1"/>
          <p:nvPr>
            <p:ph idx="4294967295" type="subTitle"/>
          </p:nvPr>
        </p:nvSpPr>
        <p:spPr>
          <a:xfrm>
            <a:off x="5962175" y="1148225"/>
            <a:ext cx="938700" cy="293400"/>
          </a:xfrm>
          <a:prstGeom prst="rect">
            <a:avLst/>
          </a:prstGeom>
          <a:solidFill>
            <a:srgbClr val="000000"/>
          </a:solidFill>
        </p:spPr>
        <p:txBody>
          <a:bodyPr anchorCtr="0" anchor="ctr" bIns="91425" lIns="91425" spcFirstLastPara="1" rIns="91425" wrap="square" tIns="91425">
            <a:normAutofit fontScale="62500" lnSpcReduction="20000"/>
          </a:bodyPr>
          <a:lstStyle/>
          <a:p>
            <a:pPr indent="0" lvl="0" marL="0" rtl="0" algn="l">
              <a:spcBef>
                <a:spcPts val="0"/>
              </a:spcBef>
              <a:spcAft>
                <a:spcPts val="0"/>
              </a:spcAft>
              <a:buSzPct val="59230"/>
              <a:buNone/>
            </a:pPr>
            <a:r>
              <a:rPr lang="en" sz="1300">
                <a:solidFill>
                  <a:schemeClr val="lt2"/>
                </a:solidFill>
                <a:latin typeface="Poppins ExtraBold"/>
                <a:ea typeface="Poppins ExtraBold"/>
                <a:cs typeface="Poppins ExtraBold"/>
                <a:sym typeface="Poppins ExtraBold"/>
              </a:rPr>
              <a:t>/ </a:t>
            </a:r>
            <a:r>
              <a:rPr lang="en" sz="1300">
                <a:solidFill>
                  <a:srgbClr val="FFFFFF"/>
                </a:solidFill>
                <a:latin typeface="Poppins ExtraBold"/>
                <a:ea typeface="Poppins ExtraBold"/>
                <a:cs typeface="Poppins ExtraBold"/>
                <a:sym typeface="Poppins ExtraBold"/>
              </a:rPr>
              <a:t>rechter </a:t>
            </a:r>
            <a:r>
              <a:rPr lang="en" sz="1300">
                <a:solidFill>
                  <a:srgbClr val="FFFFFF"/>
                </a:solidFill>
                <a:latin typeface="Poppins ExtraBold"/>
                <a:ea typeface="Poppins ExtraBold"/>
                <a:cs typeface="Poppins ExtraBold"/>
                <a:sym typeface="Poppins ExtraBold"/>
              </a:rPr>
              <a:t>Fuß</a:t>
            </a:r>
            <a:endParaRPr sz="1300">
              <a:solidFill>
                <a:srgbClr val="FFFFFF"/>
              </a:solidFill>
              <a:latin typeface="Poppins ExtraBold"/>
              <a:ea typeface="Poppins ExtraBold"/>
              <a:cs typeface="Poppins ExtraBold"/>
              <a:sym typeface="Poppins ExtraBold"/>
            </a:endParaRPr>
          </a:p>
        </p:txBody>
      </p:sp>
      <p:sp>
        <p:nvSpPr>
          <p:cNvPr id="1650" name="Google Shape;1650;p57"/>
          <p:cNvSpPr txBox="1"/>
          <p:nvPr>
            <p:ph idx="4294967295" type="subTitle"/>
          </p:nvPr>
        </p:nvSpPr>
        <p:spPr>
          <a:xfrm rot="-5400000">
            <a:off x="671000" y="1644450"/>
            <a:ext cx="1056000" cy="350100"/>
          </a:xfrm>
          <a:prstGeom prst="rect">
            <a:avLst/>
          </a:prstGeom>
          <a:solidFill>
            <a:srgbClr val="000000"/>
          </a:solidFill>
        </p:spPr>
        <p:txBody>
          <a:bodyPr anchorCtr="0" anchor="ctr" bIns="91425" lIns="91425" spcFirstLastPara="1" rIns="91425" wrap="square" tIns="91425">
            <a:normAutofit fontScale="47500"/>
          </a:bodyPr>
          <a:lstStyle/>
          <a:p>
            <a:pPr indent="0" lvl="0" marL="0" rtl="0" algn="l">
              <a:spcBef>
                <a:spcPts val="0"/>
              </a:spcBef>
              <a:spcAft>
                <a:spcPts val="0"/>
              </a:spcAft>
              <a:buSzPct val="59230"/>
              <a:buNone/>
            </a:pPr>
            <a:r>
              <a:rPr lang="en" sz="1300">
                <a:solidFill>
                  <a:schemeClr val="lt2"/>
                </a:solidFill>
                <a:latin typeface="Poppins ExtraBold"/>
                <a:ea typeface="Poppins ExtraBold"/>
                <a:cs typeface="Poppins ExtraBold"/>
                <a:sym typeface="Poppins ExtraBold"/>
              </a:rPr>
              <a:t>/ </a:t>
            </a:r>
            <a:r>
              <a:rPr lang="en" sz="1300">
                <a:solidFill>
                  <a:srgbClr val="FFFFFF"/>
                </a:solidFill>
                <a:latin typeface="Poppins ExtraBold"/>
                <a:ea typeface="Poppins ExtraBold"/>
                <a:cs typeface="Poppins ExtraBold"/>
                <a:sym typeface="Poppins ExtraBold"/>
              </a:rPr>
              <a:t>Fußgelenk zur Ferse</a:t>
            </a:r>
            <a:endParaRPr sz="1300">
              <a:solidFill>
                <a:srgbClr val="FFFFFF"/>
              </a:solidFill>
              <a:latin typeface="Poppins ExtraBold"/>
              <a:ea typeface="Poppins ExtraBold"/>
              <a:cs typeface="Poppins ExtraBold"/>
              <a:sym typeface="Poppins ExtraBold"/>
            </a:endParaRPr>
          </a:p>
        </p:txBody>
      </p:sp>
      <p:sp>
        <p:nvSpPr>
          <p:cNvPr id="1651" name="Google Shape;1651;p57"/>
          <p:cNvSpPr txBox="1"/>
          <p:nvPr>
            <p:ph idx="4294967295" type="subTitle"/>
          </p:nvPr>
        </p:nvSpPr>
        <p:spPr>
          <a:xfrm rot="-5400000">
            <a:off x="579050" y="2935200"/>
            <a:ext cx="1239900" cy="350100"/>
          </a:xfrm>
          <a:prstGeom prst="rect">
            <a:avLst/>
          </a:prstGeom>
          <a:solidFill>
            <a:srgbClr val="000000"/>
          </a:solidFill>
        </p:spPr>
        <p:txBody>
          <a:bodyPr anchorCtr="0" anchor="ctr" bIns="91425" lIns="91425" spcFirstLastPara="1" rIns="91425" wrap="square" tIns="91425">
            <a:normAutofit fontScale="47500"/>
          </a:bodyPr>
          <a:lstStyle/>
          <a:p>
            <a:pPr indent="0" lvl="0" marL="0" rtl="0" algn="l">
              <a:spcBef>
                <a:spcPts val="0"/>
              </a:spcBef>
              <a:spcAft>
                <a:spcPts val="0"/>
              </a:spcAft>
              <a:buSzPct val="59230"/>
              <a:buNone/>
            </a:pPr>
            <a:r>
              <a:rPr lang="en" sz="1300">
                <a:solidFill>
                  <a:schemeClr val="lt2"/>
                </a:solidFill>
                <a:latin typeface="Poppins ExtraBold"/>
                <a:ea typeface="Poppins ExtraBold"/>
                <a:cs typeface="Poppins ExtraBold"/>
                <a:sym typeface="Poppins ExtraBold"/>
              </a:rPr>
              <a:t>/ </a:t>
            </a:r>
            <a:r>
              <a:rPr lang="en" sz="1300">
                <a:solidFill>
                  <a:srgbClr val="FFFFFF"/>
                </a:solidFill>
                <a:latin typeface="Poppins ExtraBold"/>
                <a:ea typeface="Poppins ExtraBold"/>
                <a:cs typeface="Poppins ExtraBold"/>
                <a:sym typeface="Poppins ExtraBold"/>
              </a:rPr>
              <a:t>Fußgelenk zur Fußspitze</a:t>
            </a:r>
            <a:endParaRPr sz="1300">
              <a:solidFill>
                <a:srgbClr val="FFFFFF"/>
              </a:solidFill>
              <a:latin typeface="Poppins ExtraBold"/>
              <a:ea typeface="Poppins ExtraBold"/>
              <a:cs typeface="Poppins ExtraBold"/>
              <a:sym typeface="Poppins ExtraBold"/>
            </a:endParaRPr>
          </a:p>
        </p:txBody>
      </p:sp>
      <p:sp>
        <p:nvSpPr>
          <p:cNvPr id="1652" name="Google Shape;1652;p57"/>
          <p:cNvSpPr txBox="1"/>
          <p:nvPr>
            <p:ph idx="4294967295" type="subTitle"/>
          </p:nvPr>
        </p:nvSpPr>
        <p:spPr>
          <a:xfrm rot="-5400000">
            <a:off x="671000" y="4225950"/>
            <a:ext cx="1056000" cy="350100"/>
          </a:xfrm>
          <a:prstGeom prst="rect">
            <a:avLst/>
          </a:prstGeom>
          <a:solidFill>
            <a:srgbClr val="000000"/>
          </a:solidFill>
        </p:spPr>
        <p:txBody>
          <a:bodyPr anchorCtr="0" anchor="ctr" bIns="91425" lIns="91425" spcFirstLastPara="1" rIns="91425" wrap="square" tIns="91425">
            <a:normAutofit fontScale="47500"/>
          </a:bodyPr>
          <a:lstStyle/>
          <a:p>
            <a:pPr indent="0" lvl="0" marL="0" rtl="0" algn="l">
              <a:spcBef>
                <a:spcPts val="0"/>
              </a:spcBef>
              <a:spcAft>
                <a:spcPts val="0"/>
              </a:spcAft>
              <a:buSzPct val="59230"/>
              <a:buNone/>
            </a:pPr>
            <a:r>
              <a:rPr lang="en" sz="1300">
                <a:solidFill>
                  <a:schemeClr val="lt2"/>
                </a:solidFill>
                <a:latin typeface="Poppins ExtraBold"/>
                <a:ea typeface="Poppins ExtraBold"/>
                <a:cs typeface="Poppins ExtraBold"/>
                <a:sym typeface="Poppins ExtraBold"/>
              </a:rPr>
              <a:t>/ </a:t>
            </a:r>
            <a:r>
              <a:rPr lang="en" sz="1300">
                <a:solidFill>
                  <a:srgbClr val="FFFFFF"/>
                </a:solidFill>
                <a:latin typeface="Poppins ExtraBold"/>
                <a:ea typeface="Poppins ExtraBold"/>
                <a:cs typeface="Poppins ExtraBold"/>
                <a:sym typeface="Poppins ExtraBold"/>
              </a:rPr>
              <a:t>Ferse </a:t>
            </a:r>
            <a:r>
              <a:rPr lang="en" sz="1300">
                <a:solidFill>
                  <a:srgbClr val="FFFFFF"/>
                </a:solidFill>
                <a:latin typeface="Poppins ExtraBold"/>
                <a:ea typeface="Poppins ExtraBold"/>
                <a:cs typeface="Poppins ExtraBold"/>
                <a:sym typeface="Poppins ExtraBold"/>
              </a:rPr>
              <a:t>zur Fußspitze</a:t>
            </a:r>
            <a:endParaRPr sz="1300">
              <a:solidFill>
                <a:srgbClr val="FFFFFF"/>
              </a:solidFill>
              <a:latin typeface="Poppins ExtraBold"/>
              <a:ea typeface="Poppins ExtraBold"/>
              <a:cs typeface="Poppins ExtraBold"/>
              <a:sym typeface="Poppins Extra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sp>
        <p:nvSpPr>
          <p:cNvPr id="1657" name="Google Shape;1657;p58"/>
          <p:cNvSpPr txBox="1"/>
          <p:nvPr>
            <p:ph idx="4294967295" type="subTitle"/>
          </p:nvPr>
        </p:nvSpPr>
        <p:spPr>
          <a:xfrm>
            <a:off x="720000" y="483850"/>
            <a:ext cx="1333800" cy="508500"/>
          </a:xfrm>
          <a:prstGeom prst="rect">
            <a:avLst/>
          </a:prstGeom>
          <a:solidFill>
            <a:srgbClr val="000000"/>
          </a:solidFill>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lt2"/>
                </a:solidFill>
                <a:latin typeface="Poppins ExtraBold"/>
                <a:ea typeface="Poppins ExtraBold"/>
                <a:cs typeface="Poppins ExtraBold"/>
                <a:sym typeface="Poppins ExtraBold"/>
              </a:rPr>
              <a:t>/ </a:t>
            </a:r>
            <a:r>
              <a:rPr lang="en" sz="2100">
                <a:solidFill>
                  <a:srgbClr val="FFFFFF"/>
                </a:solidFill>
                <a:latin typeface="Poppins ExtraBold"/>
                <a:ea typeface="Poppins ExtraBold"/>
                <a:cs typeface="Poppins ExtraBold"/>
                <a:sym typeface="Poppins ExtraBold"/>
              </a:rPr>
              <a:t>gehen</a:t>
            </a:r>
            <a:endParaRPr sz="2100">
              <a:solidFill>
                <a:srgbClr val="FFFFFF"/>
              </a:solidFill>
              <a:latin typeface="Poppins ExtraBold"/>
              <a:ea typeface="Poppins ExtraBold"/>
              <a:cs typeface="Poppins ExtraBold"/>
              <a:sym typeface="Poppins ExtraBold"/>
            </a:endParaRPr>
          </a:p>
        </p:txBody>
      </p:sp>
      <p:sp>
        <p:nvSpPr>
          <p:cNvPr id="1658" name="Google Shape;1658;p58"/>
          <p:cNvSpPr txBox="1"/>
          <p:nvPr>
            <p:ph idx="4294967295" type="subTitle"/>
          </p:nvPr>
        </p:nvSpPr>
        <p:spPr>
          <a:xfrm>
            <a:off x="720000" y="1900200"/>
            <a:ext cx="1333800" cy="508500"/>
          </a:xfrm>
          <a:prstGeom prst="rect">
            <a:avLst/>
          </a:prstGeom>
          <a:solidFill>
            <a:srgbClr val="000000"/>
          </a:solidFill>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lt2"/>
                </a:solidFill>
                <a:latin typeface="Poppins ExtraBold"/>
                <a:ea typeface="Poppins ExtraBold"/>
                <a:cs typeface="Poppins ExtraBold"/>
                <a:sym typeface="Poppins ExtraBold"/>
              </a:rPr>
              <a:t>/ </a:t>
            </a:r>
            <a:r>
              <a:rPr lang="en" sz="2100">
                <a:solidFill>
                  <a:srgbClr val="FFFFFF"/>
                </a:solidFill>
                <a:latin typeface="Poppins ExtraBold"/>
                <a:ea typeface="Poppins ExtraBold"/>
                <a:cs typeface="Poppins ExtraBold"/>
                <a:sym typeface="Poppins ExtraBold"/>
              </a:rPr>
              <a:t>joggen</a:t>
            </a:r>
            <a:endParaRPr sz="2100">
              <a:solidFill>
                <a:srgbClr val="FFFFFF"/>
              </a:solidFill>
              <a:latin typeface="Poppins ExtraBold"/>
              <a:ea typeface="Poppins ExtraBold"/>
              <a:cs typeface="Poppins ExtraBold"/>
              <a:sym typeface="Poppins ExtraBold"/>
            </a:endParaRPr>
          </a:p>
        </p:txBody>
      </p:sp>
      <p:sp>
        <p:nvSpPr>
          <p:cNvPr id="1659" name="Google Shape;1659;p58"/>
          <p:cNvSpPr txBox="1"/>
          <p:nvPr>
            <p:ph idx="4294967295" type="subTitle"/>
          </p:nvPr>
        </p:nvSpPr>
        <p:spPr>
          <a:xfrm>
            <a:off x="720000" y="3316550"/>
            <a:ext cx="1333800" cy="508500"/>
          </a:xfrm>
          <a:prstGeom prst="rect">
            <a:avLst/>
          </a:prstGeom>
          <a:solidFill>
            <a:srgbClr val="000000"/>
          </a:solidFill>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lt2"/>
                </a:solidFill>
                <a:latin typeface="Poppins ExtraBold"/>
                <a:ea typeface="Poppins ExtraBold"/>
                <a:cs typeface="Poppins ExtraBold"/>
                <a:sym typeface="Poppins ExtraBold"/>
              </a:rPr>
              <a:t>/ </a:t>
            </a:r>
            <a:r>
              <a:rPr lang="en" sz="2100">
                <a:solidFill>
                  <a:srgbClr val="FFFFFF"/>
                </a:solidFill>
                <a:latin typeface="Poppins ExtraBold"/>
                <a:ea typeface="Poppins ExtraBold"/>
                <a:cs typeface="Poppins ExtraBold"/>
                <a:sym typeface="Poppins ExtraBold"/>
              </a:rPr>
              <a:t>laufen</a:t>
            </a:r>
            <a:endParaRPr sz="2100">
              <a:solidFill>
                <a:srgbClr val="FFFFFF"/>
              </a:solidFill>
              <a:latin typeface="Poppins ExtraBold"/>
              <a:ea typeface="Poppins ExtraBold"/>
              <a:cs typeface="Poppins ExtraBold"/>
              <a:sym typeface="Poppins ExtraBold"/>
            </a:endParaRPr>
          </a:p>
        </p:txBody>
      </p:sp>
      <p:sp>
        <p:nvSpPr>
          <p:cNvPr id="1660" name="Google Shape;1660;p58"/>
          <p:cNvSpPr txBox="1"/>
          <p:nvPr>
            <p:ph idx="2" type="subTitle"/>
          </p:nvPr>
        </p:nvSpPr>
        <p:spPr>
          <a:xfrm>
            <a:off x="4587475" y="3922750"/>
            <a:ext cx="3836400" cy="47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661" name="Google Shape;1661;p58"/>
          <p:cNvPicPr preferRelativeResize="0"/>
          <p:nvPr/>
        </p:nvPicPr>
        <p:blipFill>
          <a:blip r:embed="rId3">
            <a:alphaModFix/>
          </a:blip>
          <a:stretch>
            <a:fillRect/>
          </a:stretch>
        </p:blipFill>
        <p:spPr>
          <a:xfrm>
            <a:off x="3639850" y="483850"/>
            <a:ext cx="4784024" cy="3896875"/>
          </a:xfrm>
          <a:prstGeom prst="rect">
            <a:avLst/>
          </a:prstGeom>
          <a:noFill/>
          <a:ln>
            <a:noFill/>
          </a:ln>
        </p:spPr>
      </p:pic>
      <p:sp>
        <p:nvSpPr>
          <p:cNvPr id="1662" name="Google Shape;1662;p58"/>
          <p:cNvSpPr txBox="1"/>
          <p:nvPr/>
        </p:nvSpPr>
        <p:spPr>
          <a:xfrm>
            <a:off x="720000" y="1039350"/>
            <a:ext cx="243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anum Gothic"/>
                <a:ea typeface="Nanum Gothic"/>
                <a:cs typeface="Nanum Gothic"/>
                <a:sym typeface="Nanum Gothic"/>
              </a:rPr>
              <a:t>316 Frames mit Ausreißern</a:t>
            </a:r>
            <a:endParaRPr>
              <a:latin typeface="Nanum Gothic"/>
              <a:ea typeface="Nanum Gothic"/>
              <a:cs typeface="Nanum Gothic"/>
              <a:sym typeface="Nanum Gothic"/>
            </a:endParaRPr>
          </a:p>
        </p:txBody>
      </p:sp>
      <p:sp>
        <p:nvSpPr>
          <p:cNvPr id="1663" name="Google Shape;1663;p58"/>
          <p:cNvSpPr txBox="1"/>
          <p:nvPr/>
        </p:nvSpPr>
        <p:spPr>
          <a:xfrm>
            <a:off x="720000" y="2433650"/>
            <a:ext cx="243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anum Gothic"/>
                <a:ea typeface="Nanum Gothic"/>
                <a:cs typeface="Nanum Gothic"/>
                <a:sym typeface="Nanum Gothic"/>
              </a:rPr>
              <a:t>215</a:t>
            </a:r>
            <a:r>
              <a:rPr lang="en">
                <a:latin typeface="Nanum Gothic"/>
                <a:ea typeface="Nanum Gothic"/>
                <a:cs typeface="Nanum Gothic"/>
                <a:sym typeface="Nanum Gothic"/>
              </a:rPr>
              <a:t> </a:t>
            </a:r>
            <a:r>
              <a:rPr lang="en">
                <a:solidFill>
                  <a:schemeClr val="dk1"/>
                </a:solidFill>
                <a:latin typeface="Nanum Gothic"/>
                <a:ea typeface="Nanum Gothic"/>
                <a:cs typeface="Nanum Gothic"/>
                <a:sym typeface="Nanum Gothic"/>
              </a:rPr>
              <a:t>Frames mit Ausreißern</a:t>
            </a:r>
            <a:endParaRPr>
              <a:latin typeface="Nanum Gothic"/>
              <a:ea typeface="Nanum Gothic"/>
              <a:cs typeface="Nanum Gothic"/>
              <a:sym typeface="Nanum Gothic"/>
            </a:endParaRPr>
          </a:p>
        </p:txBody>
      </p:sp>
      <p:sp>
        <p:nvSpPr>
          <p:cNvPr id="1664" name="Google Shape;1664;p58"/>
          <p:cNvSpPr txBox="1"/>
          <p:nvPr/>
        </p:nvSpPr>
        <p:spPr>
          <a:xfrm>
            <a:off x="720000" y="3873175"/>
            <a:ext cx="243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anum Gothic"/>
                <a:ea typeface="Nanum Gothic"/>
                <a:cs typeface="Nanum Gothic"/>
                <a:sym typeface="Nanum Gothic"/>
              </a:rPr>
              <a:t>215 </a:t>
            </a:r>
            <a:r>
              <a:rPr lang="en">
                <a:solidFill>
                  <a:schemeClr val="dk1"/>
                </a:solidFill>
                <a:latin typeface="Nanum Gothic"/>
                <a:ea typeface="Nanum Gothic"/>
                <a:cs typeface="Nanum Gothic"/>
                <a:sym typeface="Nanum Gothic"/>
              </a:rPr>
              <a:t>Frames mit Ausreißern</a:t>
            </a:r>
            <a:endParaRPr>
              <a:latin typeface="Nanum Gothic"/>
              <a:ea typeface="Nanum Gothic"/>
              <a:cs typeface="Nanum Gothic"/>
              <a:sym typeface="Nanum Gothic"/>
            </a:endParaRPr>
          </a:p>
        </p:txBody>
      </p:sp>
      <p:sp>
        <p:nvSpPr>
          <p:cNvPr id="1665" name="Google Shape;1665;p58"/>
          <p:cNvSpPr txBox="1"/>
          <p:nvPr/>
        </p:nvSpPr>
        <p:spPr>
          <a:xfrm>
            <a:off x="3639850" y="4504525"/>
            <a:ext cx="338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2"/>
                </a:solidFill>
                <a:latin typeface="Nanum Gothic"/>
                <a:ea typeface="Nanum Gothic"/>
                <a:cs typeface="Nanum Gothic"/>
                <a:sym typeface="Nanum Gothic"/>
              </a:rPr>
              <a:t>In jeweils 10 Videos pro Geschwindigkeit und mit 1799 Frames pro Video</a:t>
            </a:r>
            <a:endParaRPr sz="1200">
              <a:latin typeface="Nanum Gothic"/>
              <a:ea typeface="Nanum Gothic"/>
              <a:cs typeface="Nanum Gothic"/>
              <a:sym typeface="Nanum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59"/>
          <p:cNvSpPr txBox="1"/>
          <p:nvPr/>
        </p:nvSpPr>
        <p:spPr>
          <a:xfrm>
            <a:off x="591850" y="4504525"/>
            <a:ext cx="338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2"/>
                </a:solidFill>
                <a:latin typeface="Nanum Gothic"/>
                <a:ea typeface="Nanum Gothic"/>
                <a:cs typeface="Nanum Gothic"/>
                <a:sym typeface="Nanum Gothic"/>
              </a:rPr>
              <a:t>In jeweils 3 Videos pro Läufer und mit 1799 Frames pro Video</a:t>
            </a:r>
            <a:endParaRPr sz="1200">
              <a:latin typeface="Nanum Gothic"/>
              <a:ea typeface="Nanum Gothic"/>
              <a:cs typeface="Nanum Gothic"/>
              <a:sym typeface="Nanum Gothic"/>
            </a:endParaRPr>
          </a:p>
        </p:txBody>
      </p:sp>
      <p:pic>
        <p:nvPicPr>
          <p:cNvPr id="1671" name="Google Shape;1671;p59"/>
          <p:cNvPicPr preferRelativeResize="0"/>
          <p:nvPr/>
        </p:nvPicPr>
        <p:blipFill>
          <a:blip r:embed="rId3">
            <a:alphaModFix/>
          </a:blip>
          <a:stretch>
            <a:fillRect/>
          </a:stretch>
        </p:blipFill>
        <p:spPr>
          <a:xfrm>
            <a:off x="621262" y="459557"/>
            <a:ext cx="4782312" cy="3895344"/>
          </a:xfrm>
          <a:prstGeom prst="rect">
            <a:avLst/>
          </a:prstGeom>
          <a:noFill/>
          <a:ln>
            <a:noFill/>
          </a:ln>
        </p:spPr>
      </p:pic>
      <p:graphicFrame>
        <p:nvGraphicFramePr>
          <p:cNvPr id="1672" name="Google Shape;1672;p59"/>
          <p:cNvGraphicFramePr/>
          <p:nvPr/>
        </p:nvGraphicFramePr>
        <p:xfrm>
          <a:off x="5567050" y="42250"/>
          <a:ext cx="3000000" cy="3000000"/>
        </p:xfrm>
        <a:graphic>
          <a:graphicData uri="http://schemas.openxmlformats.org/drawingml/2006/table">
            <a:tbl>
              <a:tblPr>
                <a:noFill/>
                <a:tableStyleId>{64641160-F0A5-4AF9-B479-0D6FCD9C8033}</a:tableStyleId>
              </a:tblPr>
              <a:tblGrid>
                <a:gridCol w="833875"/>
                <a:gridCol w="603650"/>
                <a:gridCol w="603650"/>
                <a:gridCol w="746250"/>
                <a:gridCol w="746250"/>
              </a:tblGrid>
              <a:tr h="736575">
                <a:tc>
                  <a:txBody>
                    <a:bodyPr/>
                    <a:lstStyle/>
                    <a:p>
                      <a:pPr indent="0" lvl="0" marL="72000" rtl="0" algn="l">
                        <a:spcBef>
                          <a:spcPts val="0"/>
                        </a:spcBef>
                        <a:spcAft>
                          <a:spcPts val="0"/>
                        </a:spcAft>
                        <a:buNone/>
                      </a:pPr>
                      <a:r>
                        <a:rPr lang="en" sz="700">
                          <a:latin typeface="Poppins ExtraBold"/>
                          <a:ea typeface="Poppins ExtraBold"/>
                          <a:cs typeface="Poppins ExtraBold"/>
                          <a:sym typeface="Poppins ExtraBold"/>
                        </a:rPr>
                        <a:t>Frames mit Ausreißern</a:t>
                      </a:r>
                      <a:endParaRPr sz="700">
                        <a:latin typeface="Poppins ExtraBold"/>
                        <a:ea typeface="Poppins ExtraBold"/>
                        <a:cs typeface="Poppins ExtraBold"/>
                        <a:sym typeface="Poppins ExtraBold"/>
                      </a:endParaRPr>
                    </a:p>
                  </a:txBody>
                  <a:tcPr marT="91425" marB="91425" marR="91425" marL="91425" anchor="ctr">
                    <a:lnL cap="flat" cmpd="sng" w="9525">
                      <a:solidFill>
                        <a:srgbClr val="000000">
                          <a:alpha val="0"/>
                        </a:srgbClr>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lang="en" sz="700">
                          <a:solidFill>
                            <a:schemeClr val="lt2"/>
                          </a:solidFill>
                          <a:latin typeface="Poppins ExtraBold"/>
                          <a:ea typeface="Poppins ExtraBold"/>
                          <a:cs typeface="Poppins ExtraBold"/>
                          <a:sym typeface="Poppins ExtraBold"/>
                        </a:rPr>
                        <a:t>gehen</a:t>
                      </a:r>
                      <a:endParaRPr sz="700">
                        <a:solidFill>
                          <a:schemeClr val="lt2"/>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lang="en" sz="700">
                          <a:solidFill>
                            <a:schemeClr val="lt2"/>
                          </a:solidFill>
                          <a:latin typeface="Poppins ExtraBold"/>
                          <a:ea typeface="Poppins ExtraBold"/>
                          <a:cs typeface="Poppins ExtraBold"/>
                          <a:sym typeface="Poppins ExtraBold"/>
                        </a:rPr>
                        <a:t>joggen</a:t>
                      </a:r>
                      <a:endParaRPr sz="700">
                        <a:solidFill>
                          <a:schemeClr val="lt2"/>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lang="en" sz="700">
                          <a:solidFill>
                            <a:schemeClr val="lt2"/>
                          </a:solidFill>
                          <a:latin typeface="Poppins ExtraBold"/>
                          <a:ea typeface="Poppins ExtraBold"/>
                          <a:cs typeface="Poppins ExtraBold"/>
                          <a:sym typeface="Poppins ExtraBold"/>
                        </a:rPr>
                        <a:t>Laufen</a:t>
                      </a:r>
                      <a:endParaRPr sz="700">
                        <a:solidFill>
                          <a:schemeClr val="lt2"/>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lang="en" sz="700">
                          <a:solidFill>
                            <a:schemeClr val="lt2"/>
                          </a:solidFill>
                          <a:latin typeface="Poppins ExtraBold"/>
                          <a:ea typeface="Poppins ExtraBold"/>
                          <a:cs typeface="Poppins ExtraBold"/>
                          <a:sym typeface="Poppins ExtraBold"/>
                        </a:rPr>
                        <a:t>Gesamt</a:t>
                      </a:r>
                      <a:endParaRPr sz="700">
                        <a:solidFill>
                          <a:schemeClr val="lt2"/>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405700">
                <a:tc>
                  <a:txBody>
                    <a:bodyPr/>
                    <a:lstStyle/>
                    <a:p>
                      <a:pPr indent="0" lvl="0" marL="72000" rtl="0" algn="l">
                        <a:spcBef>
                          <a:spcPts val="0"/>
                        </a:spcBef>
                        <a:spcAft>
                          <a:spcPts val="0"/>
                        </a:spcAft>
                        <a:buNone/>
                      </a:pPr>
                      <a:r>
                        <a:rPr lang="en" sz="900">
                          <a:solidFill>
                            <a:schemeClr val="lt2"/>
                          </a:solidFill>
                          <a:latin typeface="Poppins ExtraBold"/>
                          <a:ea typeface="Poppins ExtraBold"/>
                          <a:cs typeface="Poppins ExtraBold"/>
                          <a:sym typeface="Poppins ExtraBold"/>
                        </a:rPr>
                        <a:t>/ </a:t>
                      </a:r>
                      <a:r>
                        <a:rPr lang="en" sz="900">
                          <a:solidFill>
                            <a:srgbClr val="FFFFFF"/>
                          </a:solidFill>
                          <a:latin typeface="Poppins ExtraBold"/>
                          <a:ea typeface="Poppins ExtraBold"/>
                          <a:cs typeface="Poppins ExtraBold"/>
                          <a:sym typeface="Poppins ExtraBold"/>
                        </a:rPr>
                        <a:t>1</a:t>
                      </a:r>
                      <a:endParaRPr sz="900">
                        <a:solidFill>
                          <a:srgbClr val="FFFFFF"/>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17</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38</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30</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85</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05700">
                <a:tc>
                  <a:txBody>
                    <a:bodyPr/>
                    <a:lstStyle/>
                    <a:p>
                      <a:pPr indent="0" lvl="0" marL="72000" rtl="0" algn="l">
                        <a:spcBef>
                          <a:spcPts val="0"/>
                        </a:spcBef>
                        <a:spcAft>
                          <a:spcPts val="0"/>
                        </a:spcAft>
                        <a:buClr>
                          <a:schemeClr val="dk1"/>
                        </a:buClr>
                        <a:buSzPts val="1100"/>
                        <a:buFont typeface="Arial"/>
                        <a:buNone/>
                      </a:pPr>
                      <a:r>
                        <a:rPr lang="en" sz="900">
                          <a:solidFill>
                            <a:schemeClr val="lt2"/>
                          </a:solidFill>
                          <a:latin typeface="Poppins ExtraBold"/>
                          <a:ea typeface="Poppins ExtraBold"/>
                          <a:cs typeface="Poppins ExtraBold"/>
                          <a:sym typeface="Poppins ExtraBold"/>
                        </a:rPr>
                        <a:t>/ </a:t>
                      </a:r>
                      <a:r>
                        <a:rPr lang="en" sz="900">
                          <a:solidFill>
                            <a:schemeClr val="lt1"/>
                          </a:solidFill>
                          <a:latin typeface="Poppins ExtraBold"/>
                          <a:ea typeface="Poppins ExtraBold"/>
                          <a:cs typeface="Poppins ExtraBold"/>
                          <a:sym typeface="Poppins ExtraBold"/>
                        </a:rPr>
                        <a:t>2</a:t>
                      </a:r>
                      <a:endParaRPr sz="900">
                        <a:solidFill>
                          <a:srgbClr val="FFFFFF"/>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60</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9</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34</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103</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05700">
                <a:tc>
                  <a:txBody>
                    <a:bodyPr/>
                    <a:lstStyle/>
                    <a:p>
                      <a:pPr indent="0" lvl="0" marL="72000" rtl="0" algn="l">
                        <a:spcBef>
                          <a:spcPts val="0"/>
                        </a:spcBef>
                        <a:spcAft>
                          <a:spcPts val="0"/>
                        </a:spcAft>
                        <a:buClr>
                          <a:schemeClr val="dk1"/>
                        </a:buClr>
                        <a:buSzPts val="1100"/>
                        <a:buFont typeface="Arial"/>
                        <a:buNone/>
                      </a:pPr>
                      <a:r>
                        <a:rPr lang="en" sz="900">
                          <a:solidFill>
                            <a:schemeClr val="lt2"/>
                          </a:solidFill>
                          <a:latin typeface="Poppins ExtraBold"/>
                          <a:ea typeface="Poppins ExtraBold"/>
                          <a:cs typeface="Poppins ExtraBold"/>
                          <a:sym typeface="Poppins ExtraBold"/>
                        </a:rPr>
                        <a:t>/ </a:t>
                      </a:r>
                      <a:r>
                        <a:rPr lang="en" sz="900">
                          <a:solidFill>
                            <a:schemeClr val="lt1"/>
                          </a:solidFill>
                          <a:latin typeface="Poppins ExtraBold"/>
                          <a:ea typeface="Poppins ExtraBold"/>
                          <a:cs typeface="Poppins ExtraBold"/>
                          <a:sym typeface="Poppins ExtraBold"/>
                        </a:rPr>
                        <a:t>3</a:t>
                      </a:r>
                      <a:endParaRPr sz="900">
                        <a:solidFill>
                          <a:srgbClr val="FFFFFF"/>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35</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23</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21</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79</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56400">
                <a:tc>
                  <a:txBody>
                    <a:bodyPr/>
                    <a:lstStyle/>
                    <a:p>
                      <a:pPr indent="0" lvl="0" marL="72000" rtl="0" algn="l">
                        <a:spcBef>
                          <a:spcPts val="0"/>
                        </a:spcBef>
                        <a:spcAft>
                          <a:spcPts val="0"/>
                        </a:spcAft>
                        <a:buClr>
                          <a:schemeClr val="dk1"/>
                        </a:buClr>
                        <a:buSzPts val="1100"/>
                        <a:buFont typeface="Arial"/>
                        <a:buNone/>
                      </a:pPr>
                      <a:r>
                        <a:rPr lang="en" sz="900">
                          <a:solidFill>
                            <a:schemeClr val="lt2"/>
                          </a:solidFill>
                          <a:latin typeface="Poppins ExtraBold"/>
                          <a:ea typeface="Poppins ExtraBold"/>
                          <a:cs typeface="Poppins ExtraBold"/>
                          <a:sym typeface="Poppins ExtraBold"/>
                        </a:rPr>
                        <a:t>/  </a:t>
                      </a:r>
                      <a:r>
                        <a:rPr lang="en" sz="900">
                          <a:solidFill>
                            <a:schemeClr val="lt1"/>
                          </a:solidFill>
                          <a:latin typeface="Poppins ExtraBold"/>
                          <a:ea typeface="Poppins ExtraBold"/>
                          <a:cs typeface="Poppins ExtraBold"/>
                          <a:sym typeface="Poppins ExtraBold"/>
                        </a:rPr>
                        <a:t>4</a:t>
                      </a:r>
                      <a:endParaRPr sz="900">
                        <a:solidFill>
                          <a:schemeClr val="lt2"/>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8</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9</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17</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34</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56400">
                <a:tc>
                  <a:txBody>
                    <a:bodyPr/>
                    <a:lstStyle/>
                    <a:p>
                      <a:pPr indent="0" lvl="0" marL="72000" rtl="0" algn="l">
                        <a:spcBef>
                          <a:spcPts val="0"/>
                        </a:spcBef>
                        <a:spcAft>
                          <a:spcPts val="0"/>
                        </a:spcAft>
                        <a:buClr>
                          <a:schemeClr val="dk1"/>
                        </a:buClr>
                        <a:buSzPts val="1100"/>
                        <a:buFont typeface="Arial"/>
                        <a:buNone/>
                      </a:pPr>
                      <a:r>
                        <a:rPr lang="en" sz="900">
                          <a:solidFill>
                            <a:schemeClr val="lt2"/>
                          </a:solidFill>
                          <a:latin typeface="Poppins ExtraBold"/>
                          <a:ea typeface="Poppins ExtraBold"/>
                          <a:cs typeface="Poppins ExtraBold"/>
                          <a:sym typeface="Poppins ExtraBold"/>
                        </a:rPr>
                        <a:t>/ </a:t>
                      </a:r>
                      <a:r>
                        <a:rPr lang="en" sz="900">
                          <a:solidFill>
                            <a:schemeClr val="lt1"/>
                          </a:solidFill>
                          <a:latin typeface="Poppins ExtraBold"/>
                          <a:ea typeface="Poppins ExtraBold"/>
                          <a:cs typeface="Poppins ExtraBold"/>
                          <a:sym typeface="Poppins ExtraBold"/>
                        </a:rPr>
                        <a:t>5</a:t>
                      </a:r>
                      <a:endParaRPr sz="900">
                        <a:solidFill>
                          <a:schemeClr val="lt2"/>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23</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15</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15</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53</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56400">
                <a:tc>
                  <a:txBody>
                    <a:bodyPr/>
                    <a:lstStyle/>
                    <a:p>
                      <a:pPr indent="0" lvl="0" marL="72000" rtl="0" algn="l">
                        <a:spcBef>
                          <a:spcPts val="0"/>
                        </a:spcBef>
                        <a:spcAft>
                          <a:spcPts val="0"/>
                        </a:spcAft>
                        <a:buClr>
                          <a:schemeClr val="dk1"/>
                        </a:buClr>
                        <a:buSzPts val="1100"/>
                        <a:buFont typeface="Arial"/>
                        <a:buNone/>
                      </a:pPr>
                      <a:r>
                        <a:rPr lang="en" sz="900">
                          <a:solidFill>
                            <a:schemeClr val="lt2"/>
                          </a:solidFill>
                          <a:latin typeface="Poppins ExtraBold"/>
                          <a:ea typeface="Poppins ExtraBold"/>
                          <a:cs typeface="Poppins ExtraBold"/>
                          <a:sym typeface="Poppins ExtraBold"/>
                        </a:rPr>
                        <a:t>/ </a:t>
                      </a:r>
                      <a:r>
                        <a:rPr lang="en" sz="900">
                          <a:solidFill>
                            <a:schemeClr val="lt1"/>
                          </a:solidFill>
                          <a:latin typeface="Poppins ExtraBold"/>
                          <a:ea typeface="Poppins ExtraBold"/>
                          <a:cs typeface="Poppins ExtraBold"/>
                          <a:sym typeface="Poppins ExtraBold"/>
                        </a:rPr>
                        <a:t>6</a:t>
                      </a:r>
                      <a:endParaRPr sz="900">
                        <a:solidFill>
                          <a:schemeClr val="lt2"/>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64</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46</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32</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142</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10575">
                <a:tc>
                  <a:txBody>
                    <a:bodyPr/>
                    <a:lstStyle/>
                    <a:p>
                      <a:pPr indent="0" lvl="0" marL="72000" rtl="0" algn="l">
                        <a:spcBef>
                          <a:spcPts val="0"/>
                        </a:spcBef>
                        <a:spcAft>
                          <a:spcPts val="0"/>
                        </a:spcAft>
                        <a:buClr>
                          <a:schemeClr val="dk1"/>
                        </a:buClr>
                        <a:buSzPts val="1100"/>
                        <a:buFont typeface="Arial"/>
                        <a:buNone/>
                      </a:pPr>
                      <a:r>
                        <a:rPr lang="en" sz="900">
                          <a:solidFill>
                            <a:schemeClr val="lt2"/>
                          </a:solidFill>
                          <a:latin typeface="Poppins ExtraBold"/>
                          <a:ea typeface="Poppins ExtraBold"/>
                          <a:cs typeface="Poppins ExtraBold"/>
                          <a:sym typeface="Poppins ExtraBold"/>
                        </a:rPr>
                        <a:t>/ </a:t>
                      </a:r>
                      <a:r>
                        <a:rPr lang="en" sz="900">
                          <a:solidFill>
                            <a:schemeClr val="lt1"/>
                          </a:solidFill>
                          <a:latin typeface="Poppins ExtraBold"/>
                          <a:ea typeface="Poppins ExtraBold"/>
                          <a:cs typeface="Poppins ExtraBold"/>
                          <a:sym typeface="Poppins ExtraBold"/>
                        </a:rPr>
                        <a:t>7</a:t>
                      </a:r>
                      <a:endParaRPr sz="900">
                        <a:solidFill>
                          <a:schemeClr val="lt2"/>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35</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27</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14</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76</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56400">
                <a:tc>
                  <a:txBody>
                    <a:bodyPr/>
                    <a:lstStyle/>
                    <a:p>
                      <a:pPr indent="0" lvl="0" marL="72000" rtl="0" algn="l">
                        <a:spcBef>
                          <a:spcPts val="0"/>
                        </a:spcBef>
                        <a:spcAft>
                          <a:spcPts val="0"/>
                        </a:spcAft>
                        <a:buClr>
                          <a:schemeClr val="dk1"/>
                        </a:buClr>
                        <a:buSzPts val="1100"/>
                        <a:buFont typeface="Arial"/>
                        <a:buNone/>
                      </a:pPr>
                      <a:r>
                        <a:rPr lang="en" sz="900">
                          <a:solidFill>
                            <a:schemeClr val="lt2"/>
                          </a:solidFill>
                          <a:latin typeface="Poppins ExtraBold"/>
                          <a:ea typeface="Poppins ExtraBold"/>
                          <a:cs typeface="Poppins ExtraBold"/>
                          <a:sym typeface="Poppins ExtraBold"/>
                        </a:rPr>
                        <a:t>/ </a:t>
                      </a:r>
                      <a:r>
                        <a:rPr lang="en" sz="900">
                          <a:solidFill>
                            <a:schemeClr val="lt1"/>
                          </a:solidFill>
                          <a:latin typeface="Poppins ExtraBold"/>
                          <a:ea typeface="Poppins ExtraBold"/>
                          <a:cs typeface="Poppins ExtraBold"/>
                          <a:sym typeface="Poppins ExtraBold"/>
                        </a:rPr>
                        <a:t>8</a:t>
                      </a:r>
                      <a:endParaRPr sz="900">
                        <a:solidFill>
                          <a:schemeClr val="lt2"/>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19</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12</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5</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36</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10575">
                <a:tc>
                  <a:txBody>
                    <a:bodyPr/>
                    <a:lstStyle/>
                    <a:p>
                      <a:pPr indent="0" lvl="0" marL="72000" rtl="0" algn="l">
                        <a:spcBef>
                          <a:spcPts val="0"/>
                        </a:spcBef>
                        <a:spcAft>
                          <a:spcPts val="0"/>
                        </a:spcAft>
                        <a:buClr>
                          <a:schemeClr val="dk1"/>
                        </a:buClr>
                        <a:buSzPts val="1100"/>
                        <a:buFont typeface="Arial"/>
                        <a:buNone/>
                      </a:pPr>
                      <a:r>
                        <a:rPr lang="en" sz="900">
                          <a:solidFill>
                            <a:schemeClr val="lt2"/>
                          </a:solidFill>
                          <a:latin typeface="Poppins ExtraBold"/>
                          <a:ea typeface="Poppins ExtraBold"/>
                          <a:cs typeface="Poppins ExtraBold"/>
                          <a:sym typeface="Poppins ExtraBold"/>
                        </a:rPr>
                        <a:t>/ </a:t>
                      </a:r>
                      <a:r>
                        <a:rPr lang="en" sz="900">
                          <a:solidFill>
                            <a:schemeClr val="lt1"/>
                          </a:solidFill>
                          <a:latin typeface="Poppins ExtraBold"/>
                          <a:ea typeface="Poppins ExtraBold"/>
                          <a:cs typeface="Poppins ExtraBold"/>
                          <a:sym typeface="Poppins ExtraBold"/>
                        </a:rPr>
                        <a:t>9</a:t>
                      </a:r>
                      <a:endParaRPr sz="900">
                        <a:solidFill>
                          <a:schemeClr val="lt2"/>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52</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26</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22</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100</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56400">
                <a:tc>
                  <a:txBody>
                    <a:bodyPr/>
                    <a:lstStyle/>
                    <a:p>
                      <a:pPr indent="0" lvl="0" marL="72000" rtl="0" algn="l">
                        <a:spcBef>
                          <a:spcPts val="0"/>
                        </a:spcBef>
                        <a:spcAft>
                          <a:spcPts val="0"/>
                        </a:spcAft>
                        <a:buClr>
                          <a:schemeClr val="dk1"/>
                        </a:buClr>
                        <a:buSzPts val="1100"/>
                        <a:buFont typeface="Arial"/>
                        <a:buNone/>
                      </a:pPr>
                      <a:r>
                        <a:rPr lang="en" sz="900">
                          <a:solidFill>
                            <a:schemeClr val="lt2"/>
                          </a:solidFill>
                          <a:latin typeface="Poppins ExtraBold"/>
                          <a:ea typeface="Poppins ExtraBold"/>
                          <a:cs typeface="Poppins ExtraBold"/>
                          <a:sym typeface="Poppins ExtraBold"/>
                        </a:rPr>
                        <a:t>/ </a:t>
                      </a:r>
                      <a:r>
                        <a:rPr lang="en" sz="900">
                          <a:solidFill>
                            <a:schemeClr val="lt1"/>
                          </a:solidFill>
                          <a:latin typeface="Poppins ExtraBold"/>
                          <a:ea typeface="Poppins ExtraBold"/>
                          <a:cs typeface="Poppins ExtraBold"/>
                          <a:sym typeface="Poppins ExtraBold"/>
                        </a:rPr>
                        <a:t>10</a:t>
                      </a:r>
                      <a:endParaRPr sz="900">
                        <a:solidFill>
                          <a:schemeClr val="lt2"/>
                        </a:solidFill>
                        <a:latin typeface="Poppins ExtraBold"/>
                        <a:ea typeface="Poppins ExtraBold"/>
                        <a:cs typeface="Poppins ExtraBold"/>
                        <a:sym typeface="Poppins ExtraBold"/>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3</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10</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25</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72000" rtl="0" algn="l">
                        <a:spcBef>
                          <a:spcPts val="0"/>
                        </a:spcBef>
                        <a:spcAft>
                          <a:spcPts val="0"/>
                        </a:spcAft>
                        <a:buNone/>
                      </a:pPr>
                      <a:r>
                        <a:rPr b="1" lang="en" sz="1100">
                          <a:solidFill>
                            <a:schemeClr val="dk1"/>
                          </a:solidFill>
                          <a:latin typeface="Nanum Gothic"/>
                          <a:ea typeface="Nanum Gothic"/>
                          <a:cs typeface="Nanum Gothic"/>
                          <a:sym typeface="Nanum Gothic"/>
                        </a:rPr>
                        <a:t>38</a:t>
                      </a:r>
                      <a:endParaRPr b="1" sz="1100">
                        <a:solidFill>
                          <a:schemeClr val="dk1"/>
                        </a:solidFill>
                        <a:latin typeface="Nanum Gothic"/>
                        <a:ea typeface="Nanum Gothic"/>
                        <a:cs typeface="Nanum Gothic"/>
                        <a:sym typeface="Nanum Gothic"/>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60"/>
          <p:cNvSpPr txBox="1"/>
          <p:nvPr>
            <p:ph type="title"/>
          </p:nvPr>
        </p:nvSpPr>
        <p:spPr>
          <a:xfrm>
            <a:off x="720000" y="445025"/>
            <a:ext cx="825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a:t>
            </a:r>
            <a:r>
              <a:rPr lang="en">
                <a:solidFill>
                  <a:schemeClr val="lt1"/>
                </a:solidFill>
              </a:rPr>
              <a:t> Ausreißer Behandlung</a:t>
            </a:r>
            <a:endParaRPr>
              <a:solidFill>
                <a:schemeClr val="lt1"/>
              </a:solidFill>
            </a:endParaRPr>
          </a:p>
        </p:txBody>
      </p:sp>
      <p:pic>
        <p:nvPicPr>
          <p:cNvPr id="1678" name="Google Shape;1678;p60"/>
          <p:cNvPicPr preferRelativeResize="0"/>
          <p:nvPr/>
        </p:nvPicPr>
        <p:blipFill>
          <a:blip r:embed="rId3">
            <a:alphaModFix/>
          </a:blip>
          <a:stretch>
            <a:fillRect/>
          </a:stretch>
        </p:blipFill>
        <p:spPr>
          <a:xfrm>
            <a:off x="1644913" y="3399071"/>
            <a:ext cx="5854176" cy="812850"/>
          </a:xfrm>
          <a:prstGeom prst="rect">
            <a:avLst/>
          </a:prstGeom>
          <a:noFill/>
          <a:ln>
            <a:noFill/>
          </a:ln>
        </p:spPr>
      </p:pic>
      <p:sp>
        <p:nvSpPr>
          <p:cNvPr id="1679" name="Google Shape;1679;p60"/>
          <p:cNvSpPr txBox="1"/>
          <p:nvPr/>
        </p:nvSpPr>
        <p:spPr>
          <a:xfrm>
            <a:off x="773100" y="1596175"/>
            <a:ext cx="37989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Nanum Gothic"/>
                <a:ea typeface="Nanum Gothic"/>
                <a:cs typeface="Nanum Gothic"/>
                <a:sym typeface="Nanum Gothic"/>
              </a:rPr>
              <a:t>Möglichkeiten der Ausreißer Behandlung:</a:t>
            </a:r>
            <a:endParaRPr sz="1500">
              <a:latin typeface="Nanum Gothic"/>
              <a:ea typeface="Nanum Gothic"/>
              <a:cs typeface="Nanum Gothic"/>
              <a:sym typeface="Nanum Gothic"/>
            </a:endParaRPr>
          </a:p>
          <a:p>
            <a:pPr indent="-323850" lvl="0" marL="457200" rtl="0" algn="l">
              <a:spcBef>
                <a:spcPts val="0"/>
              </a:spcBef>
              <a:spcAft>
                <a:spcPts val="0"/>
              </a:spcAft>
              <a:buSzPts val="1500"/>
              <a:buFont typeface="Nanum Gothic"/>
              <a:buChar char="-"/>
            </a:pPr>
            <a:r>
              <a:rPr lang="en" sz="1500">
                <a:latin typeface="Nanum Gothic"/>
                <a:ea typeface="Nanum Gothic"/>
                <a:cs typeface="Nanum Gothic"/>
                <a:sym typeface="Nanum Gothic"/>
              </a:rPr>
              <a:t>Löschung der Frames, in denen Ausreißern vorhanden sind</a:t>
            </a:r>
            <a:endParaRPr sz="1500">
              <a:latin typeface="Nanum Gothic"/>
              <a:ea typeface="Nanum Gothic"/>
              <a:cs typeface="Nanum Gothic"/>
              <a:sym typeface="Nanum Gothic"/>
            </a:endParaRPr>
          </a:p>
          <a:p>
            <a:pPr indent="-323850" lvl="0" marL="457200" rtl="0" algn="l">
              <a:spcBef>
                <a:spcPts val="0"/>
              </a:spcBef>
              <a:spcAft>
                <a:spcPts val="0"/>
              </a:spcAft>
              <a:buSzPts val="1500"/>
              <a:buFont typeface="Nanum Gothic"/>
              <a:buChar char="-"/>
            </a:pPr>
            <a:r>
              <a:rPr b="1" lang="en" sz="1500">
                <a:latin typeface="Nanum Gothic"/>
                <a:ea typeface="Nanum Gothic"/>
                <a:cs typeface="Nanum Gothic"/>
                <a:sym typeface="Nanum Gothic"/>
              </a:rPr>
              <a:t>Ersetzung der “fehlerhaften” Werte</a:t>
            </a:r>
            <a:endParaRPr b="1" sz="1500">
              <a:latin typeface="Nanum Gothic"/>
              <a:ea typeface="Nanum Gothic"/>
              <a:cs typeface="Nanum Gothic"/>
              <a:sym typeface="Nanum Gothic"/>
            </a:endParaRPr>
          </a:p>
        </p:txBody>
      </p:sp>
      <p:sp>
        <p:nvSpPr>
          <p:cNvPr id="1680" name="Google Shape;1680;p60"/>
          <p:cNvSpPr txBox="1"/>
          <p:nvPr/>
        </p:nvSpPr>
        <p:spPr>
          <a:xfrm rot="-5400000">
            <a:off x="4330950" y="3862900"/>
            <a:ext cx="482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chemeClr val="lt2"/>
                </a:solidFill>
                <a:latin typeface="Nanum Gothic"/>
                <a:ea typeface="Nanum Gothic"/>
                <a:cs typeface="Nanum Gothic"/>
                <a:sym typeface="Nanum Gothic"/>
              </a:rPr>
              <a:t>{</a:t>
            </a:r>
            <a:endParaRPr b="1" sz="4000">
              <a:solidFill>
                <a:schemeClr val="lt2"/>
              </a:solidFill>
              <a:latin typeface="Nanum Gothic"/>
              <a:ea typeface="Nanum Gothic"/>
              <a:cs typeface="Nanum Gothic"/>
              <a:sym typeface="Nanum Gothic"/>
            </a:endParaRPr>
          </a:p>
        </p:txBody>
      </p:sp>
      <p:sp>
        <p:nvSpPr>
          <p:cNvPr id="1681" name="Google Shape;1681;p60"/>
          <p:cNvSpPr txBox="1"/>
          <p:nvPr/>
        </p:nvSpPr>
        <p:spPr>
          <a:xfrm>
            <a:off x="3649813" y="4444925"/>
            <a:ext cx="184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anum Gothic"/>
                <a:ea typeface="Nanum Gothic"/>
                <a:cs typeface="Nanum Gothic"/>
                <a:sym typeface="Nanum Gothic"/>
              </a:rPr>
              <a:t>7 Schritte im markierten Bereich</a:t>
            </a:r>
            <a:endParaRPr>
              <a:latin typeface="Nanum Gothic"/>
              <a:ea typeface="Nanum Gothic"/>
              <a:cs typeface="Nanum Gothic"/>
              <a:sym typeface="Nanum Gothic"/>
            </a:endParaRPr>
          </a:p>
        </p:txBody>
      </p:sp>
      <p:sp>
        <p:nvSpPr>
          <p:cNvPr id="1682" name="Google Shape;1682;p60"/>
          <p:cNvSpPr txBox="1"/>
          <p:nvPr/>
        </p:nvSpPr>
        <p:spPr>
          <a:xfrm>
            <a:off x="4572000" y="1596175"/>
            <a:ext cx="3798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Nanum Gothic"/>
                <a:ea typeface="Nanum Gothic"/>
                <a:cs typeface="Nanum Gothic"/>
                <a:sym typeface="Nanum Gothic"/>
              </a:rPr>
              <a:t>Ersetzung der “fehlerhaften” Werte:</a:t>
            </a:r>
            <a:endParaRPr b="1" sz="1500">
              <a:solidFill>
                <a:schemeClr val="dk1"/>
              </a:solidFill>
              <a:latin typeface="Nanum Gothic"/>
              <a:ea typeface="Nanum Gothic"/>
              <a:cs typeface="Nanum Gothic"/>
              <a:sym typeface="Nanum Gothic"/>
            </a:endParaRPr>
          </a:p>
          <a:p>
            <a:pPr indent="-323850" lvl="0" marL="457200" rtl="0" algn="l">
              <a:spcBef>
                <a:spcPts val="0"/>
              </a:spcBef>
              <a:spcAft>
                <a:spcPts val="0"/>
              </a:spcAft>
              <a:buClr>
                <a:schemeClr val="dk1"/>
              </a:buClr>
              <a:buSzPts val="1500"/>
              <a:buFont typeface="Nanum Gothic"/>
              <a:buChar char="-"/>
            </a:pPr>
            <a:r>
              <a:rPr lang="en" sz="1500">
                <a:solidFill>
                  <a:schemeClr val="dk1"/>
                </a:solidFill>
                <a:latin typeface="Nanum Gothic"/>
                <a:ea typeface="Nanum Gothic"/>
                <a:cs typeface="Nanum Gothic"/>
                <a:sym typeface="Nanum Gothic"/>
              </a:rPr>
              <a:t>Länge der Schritte </a:t>
            </a:r>
            <a:endParaRPr sz="1500">
              <a:solidFill>
                <a:schemeClr val="dk1"/>
              </a:solidFill>
              <a:latin typeface="Nanum Gothic"/>
              <a:ea typeface="Nanum Gothic"/>
              <a:cs typeface="Nanum Gothic"/>
              <a:sym typeface="Nanum Gothic"/>
            </a:endParaRPr>
          </a:p>
          <a:p>
            <a:pPr indent="-323850" lvl="0" marL="457200" rtl="0" algn="l">
              <a:spcBef>
                <a:spcPts val="0"/>
              </a:spcBef>
              <a:spcAft>
                <a:spcPts val="0"/>
              </a:spcAft>
              <a:buSzPts val="1500"/>
              <a:buFont typeface="Nanum Gothic"/>
              <a:buChar char="-"/>
            </a:pPr>
            <a:r>
              <a:rPr lang="en" sz="1500">
                <a:latin typeface="Nanum Gothic"/>
                <a:ea typeface="Nanum Gothic"/>
                <a:cs typeface="Nanum Gothic"/>
                <a:sym typeface="Nanum Gothic"/>
              </a:rPr>
              <a:t>Zeitpunkt in der Schritt-Wiederholung</a:t>
            </a:r>
            <a:endParaRPr sz="1500">
              <a:latin typeface="Nanum Gothic"/>
              <a:ea typeface="Nanum Gothic"/>
              <a:cs typeface="Nanum Gothic"/>
              <a:sym typeface="Nanum Gothic"/>
            </a:endParaRPr>
          </a:p>
          <a:p>
            <a:pPr indent="-323850" lvl="0" marL="457200" rtl="0" algn="l">
              <a:spcBef>
                <a:spcPts val="0"/>
              </a:spcBef>
              <a:spcAft>
                <a:spcPts val="0"/>
              </a:spcAft>
              <a:buSzPts val="1500"/>
              <a:buFont typeface="Nanum Gothic"/>
              <a:buChar char="-"/>
            </a:pPr>
            <a:r>
              <a:rPr lang="en" sz="1500">
                <a:latin typeface="Nanum Gothic"/>
                <a:ea typeface="Nanum Gothic"/>
                <a:cs typeface="Nanum Gothic"/>
                <a:sym typeface="Nanum Gothic"/>
              </a:rPr>
              <a:t>Ersatz durch Vergleich mit anderen Schritt-Wiederholungen</a:t>
            </a:r>
            <a:endParaRPr sz="1500">
              <a:latin typeface="Nanum Gothic"/>
              <a:ea typeface="Nanum Gothic"/>
              <a:cs typeface="Nanum Gothic"/>
              <a:sym typeface="Nanum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p61"/>
          <p:cNvSpPr txBox="1"/>
          <p:nvPr>
            <p:ph idx="2" type="subTitle"/>
          </p:nvPr>
        </p:nvSpPr>
        <p:spPr>
          <a:xfrm>
            <a:off x="3757425" y="1552700"/>
            <a:ext cx="4668900" cy="12006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sz="3300"/>
              <a:t>Vielen Dank für eure Aufmerksamkeit</a:t>
            </a:r>
            <a:endParaRPr sz="3300"/>
          </a:p>
        </p:txBody>
      </p:sp>
      <p:pic>
        <p:nvPicPr>
          <p:cNvPr id="1688" name="Google Shape;1688;p61"/>
          <p:cNvPicPr preferRelativeResize="0"/>
          <p:nvPr/>
        </p:nvPicPr>
        <p:blipFill>
          <a:blip r:embed="rId3">
            <a:alphaModFix/>
          </a:blip>
          <a:stretch>
            <a:fillRect/>
          </a:stretch>
        </p:blipFill>
        <p:spPr>
          <a:xfrm>
            <a:off x="4733375" y="3847750"/>
            <a:ext cx="3645825" cy="1221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31"/>
          <p:cNvSpPr txBox="1"/>
          <p:nvPr>
            <p:ph type="title"/>
          </p:nvPr>
        </p:nvSpPr>
        <p:spPr>
          <a:xfrm>
            <a:off x="720000" y="3466575"/>
            <a:ext cx="4250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Video Aufnahme</a:t>
            </a:r>
            <a:endParaRPr>
              <a:solidFill>
                <a:schemeClr val="lt2"/>
              </a:solidFill>
            </a:endParaRPr>
          </a:p>
        </p:txBody>
      </p:sp>
      <p:sp>
        <p:nvSpPr>
          <p:cNvPr id="1070" name="Google Shape;1070;p31"/>
          <p:cNvSpPr txBox="1"/>
          <p:nvPr>
            <p:ph idx="1" type="subTitle"/>
          </p:nvPr>
        </p:nvSpPr>
        <p:spPr>
          <a:xfrm>
            <a:off x="726475" y="4208300"/>
            <a:ext cx="4250700" cy="38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lt1"/>
                </a:solidFill>
              </a:rPr>
              <a:t>Aufnahme von 10 verschiedenen Läufern bei 3 unterschiedlichen Geschwindigkeiten</a:t>
            </a:r>
            <a:endParaRPr>
              <a:solidFill>
                <a:schemeClr val="lt1"/>
              </a:solidFill>
            </a:endParaRPr>
          </a:p>
        </p:txBody>
      </p:sp>
      <p:sp>
        <p:nvSpPr>
          <p:cNvPr id="1071" name="Google Shape;1071;p31"/>
          <p:cNvSpPr txBox="1"/>
          <p:nvPr>
            <p:ph idx="2" type="title"/>
          </p:nvPr>
        </p:nvSpPr>
        <p:spPr>
          <a:xfrm>
            <a:off x="615500" y="2409871"/>
            <a:ext cx="4355100" cy="104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1072" name="Google Shape;1072;p31"/>
          <p:cNvGrpSpPr/>
          <p:nvPr/>
        </p:nvGrpSpPr>
        <p:grpSpPr>
          <a:xfrm>
            <a:off x="5017748" y="3261047"/>
            <a:ext cx="1422159" cy="1282456"/>
            <a:chOff x="905425" y="238125"/>
            <a:chExt cx="5807100" cy="5236650"/>
          </a:xfrm>
        </p:grpSpPr>
        <p:sp>
          <p:nvSpPr>
            <p:cNvPr id="1073" name="Google Shape;1073;p31"/>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1"/>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1"/>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1"/>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1"/>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1"/>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1"/>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1"/>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1"/>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1"/>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1"/>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1"/>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1"/>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1"/>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1"/>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1"/>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1"/>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1"/>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1"/>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1"/>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1"/>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1"/>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1"/>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1"/>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1"/>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1"/>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32"/>
          <p:cNvSpPr txBox="1"/>
          <p:nvPr>
            <p:ph type="title"/>
          </p:nvPr>
        </p:nvSpPr>
        <p:spPr>
          <a:xfrm>
            <a:off x="720000" y="445025"/>
            <a:ext cx="825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a:t>
            </a:r>
            <a:r>
              <a:rPr lang="en">
                <a:solidFill>
                  <a:schemeClr val="lt1"/>
                </a:solidFill>
              </a:rPr>
              <a:t> Video Aufnahmen</a:t>
            </a:r>
            <a:endParaRPr>
              <a:solidFill>
                <a:schemeClr val="lt1"/>
              </a:solidFill>
            </a:endParaRPr>
          </a:p>
        </p:txBody>
      </p:sp>
      <p:sp>
        <p:nvSpPr>
          <p:cNvPr id="1104" name="Google Shape;1104;p32"/>
          <p:cNvSpPr txBox="1"/>
          <p:nvPr/>
        </p:nvSpPr>
        <p:spPr>
          <a:xfrm>
            <a:off x="445000" y="1107963"/>
            <a:ext cx="4481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Nanum Gothic"/>
                <a:ea typeface="Nanum Gothic"/>
                <a:cs typeface="Nanum Gothic"/>
                <a:sym typeface="Nanum Gothic"/>
              </a:rPr>
              <a:t>Anzahl Videos</a:t>
            </a:r>
            <a:r>
              <a:rPr lang="en" sz="1500">
                <a:latin typeface="Nanum Gothic"/>
                <a:ea typeface="Nanum Gothic"/>
                <a:cs typeface="Nanum Gothic"/>
                <a:sym typeface="Nanum Gothic"/>
              </a:rPr>
              <a:t>: 60</a:t>
            </a:r>
            <a:endParaRPr sz="1500">
              <a:latin typeface="Nanum Gothic"/>
              <a:ea typeface="Nanum Gothic"/>
              <a:cs typeface="Nanum Gothic"/>
              <a:sym typeface="Nanum Gothic"/>
            </a:endParaRPr>
          </a:p>
          <a:p>
            <a:pPr indent="0" lvl="0" marL="0" rtl="0" algn="l">
              <a:spcBef>
                <a:spcPts val="0"/>
              </a:spcBef>
              <a:spcAft>
                <a:spcPts val="0"/>
              </a:spcAft>
              <a:buNone/>
            </a:pPr>
            <a:r>
              <a:t/>
            </a:r>
            <a:endParaRPr sz="1500">
              <a:latin typeface="Nanum Gothic"/>
              <a:ea typeface="Nanum Gothic"/>
              <a:cs typeface="Nanum Gothic"/>
              <a:sym typeface="Nanum Gothic"/>
            </a:endParaRPr>
          </a:p>
          <a:p>
            <a:pPr indent="0" lvl="0" marL="0" rtl="0" algn="l">
              <a:spcBef>
                <a:spcPts val="0"/>
              </a:spcBef>
              <a:spcAft>
                <a:spcPts val="0"/>
              </a:spcAft>
              <a:buNone/>
            </a:pPr>
            <a:r>
              <a:rPr b="1" lang="en" sz="1500">
                <a:latin typeface="Nanum Gothic"/>
                <a:ea typeface="Nanum Gothic"/>
                <a:cs typeface="Nanum Gothic"/>
                <a:sym typeface="Nanum Gothic"/>
              </a:rPr>
              <a:t>Runner</a:t>
            </a:r>
            <a:r>
              <a:rPr lang="en" sz="1500">
                <a:latin typeface="Nanum Gothic"/>
                <a:ea typeface="Nanum Gothic"/>
                <a:cs typeface="Nanum Gothic"/>
                <a:sym typeface="Nanum Gothic"/>
              </a:rPr>
              <a:t>: 10</a:t>
            </a:r>
            <a:endParaRPr sz="1500">
              <a:latin typeface="Nanum Gothic"/>
              <a:ea typeface="Nanum Gothic"/>
              <a:cs typeface="Nanum Gothic"/>
              <a:sym typeface="Nanum Gothic"/>
            </a:endParaRPr>
          </a:p>
          <a:p>
            <a:pPr indent="0" lvl="0" marL="0" rtl="0" algn="l">
              <a:spcBef>
                <a:spcPts val="0"/>
              </a:spcBef>
              <a:spcAft>
                <a:spcPts val="0"/>
              </a:spcAft>
              <a:buNone/>
            </a:pPr>
            <a:r>
              <a:t/>
            </a:r>
            <a:endParaRPr sz="1500">
              <a:latin typeface="Nanum Gothic"/>
              <a:ea typeface="Nanum Gothic"/>
              <a:cs typeface="Nanum Gothic"/>
              <a:sym typeface="Nanum Gothic"/>
            </a:endParaRPr>
          </a:p>
          <a:p>
            <a:pPr indent="0" lvl="0" marL="0" rtl="0" algn="l">
              <a:spcBef>
                <a:spcPts val="0"/>
              </a:spcBef>
              <a:spcAft>
                <a:spcPts val="0"/>
              </a:spcAft>
              <a:buNone/>
            </a:pPr>
            <a:r>
              <a:rPr b="1" lang="en" sz="1500">
                <a:latin typeface="Nanum Gothic"/>
                <a:ea typeface="Nanum Gothic"/>
                <a:cs typeface="Nanum Gothic"/>
                <a:sym typeface="Nanum Gothic"/>
              </a:rPr>
              <a:t>Perspektiven</a:t>
            </a:r>
            <a:r>
              <a:rPr lang="en" sz="1500">
                <a:latin typeface="Nanum Gothic"/>
                <a:ea typeface="Nanum Gothic"/>
                <a:cs typeface="Nanum Gothic"/>
                <a:sym typeface="Nanum Gothic"/>
              </a:rPr>
              <a:t>: von hinten/von der rechten Seite</a:t>
            </a:r>
            <a:endParaRPr sz="1500">
              <a:latin typeface="Nanum Gothic"/>
              <a:ea typeface="Nanum Gothic"/>
              <a:cs typeface="Nanum Gothic"/>
              <a:sym typeface="Nanum Gothic"/>
            </a:endParaRPr>
          </a:p>
          <a:p>
            <a:pPr indent="0" lvl="0" marL="0" rtl="0" algn="l">
              <a:spcBef>
                <a:spcPts val="0"/>
              </a:spcBef>
              <a:spcAft>
                <a:spcPts val="0"/>
              </a:spcAft>
              <a:buNone/>
            </a:pPr>
            <a:r>
              <a:t/>
            </a:r>
            <a:endParaRPr sz="1500">
              <a:latin typeface="Nanum Gothic"/>
              <a:ea typeface="Nanum Gothic"/>
              <a:cs typeface="Nanum Gothic"/>
              <a:sym typeface="Nanum Gothic"/>
            </a:endParaRPr>
          </a:p>
          <a:p>
            <a:pPr indent="0" lvl="0" marL="0" rtl="0" algn="l">
              <a:spcBef>
                <a:spcPts val="0"/>
              </a:spcBef>
              <a:spcAft>
                <a:spcPts val="0"/>
              </a:spcAft>
              <a:buNone/>
            </a:pPr>
            <a:r>
              <a:rPr b="1" lang="en" sz="1500">
                <a:latin typeface="Nanum Gothic"/>
                <a:ea typeface="Nanum Gothic"/>
                <a:cs typeface="Nanum Gothic"/>
                <a:sym typeface="Nanum Gothic"/>
              </a:rPr>
              <a:t>Geschwindigkeiten</a:t>
            </a:r>
            <a:r>
              <a:rPr lang="en" sz="1500">
                <a:latin typeface="Nanum Gothic"/>
                <a:ea typeface="Nanum Gothic"/>
                <a:cs typeface="Nanum Gothic"/>
                <a:sym typeface="Nanum Gothic"/>
              </a:rPr>
              <a:t>: Gehen(niedrig)/Joggen(mittel)/Laufen(hoch)</a:t>
            </a:r>
            <a:endParaRPr sz="1500">
              <a:latin typeface="Nanum Gothic"/>
              <a:ea typeface="Nanum Gothic"/>
              <a:cs typeface="Nanum Gothic"/>
              <a:sym typeface="Nanum Gothic"/>
            </a:endParaRPr>
          </a:p>
        </p:txBody>
      </p:sp>
      <p:pic>
        <p:nvPicPr>
          <p:cNvPr id="1105" name="Google Shape;1105;p32"/>
          <p:cNvPicPr preferRelativeResize="0"/>
          <p:nvPr/>
        </p:nvPicPr>
        <p:blipFill>
          <a:blip r:embed="rId3">
            <a:alphaModFix/>
          </a:blip>
          <a:stretch>
            <a:fillRect/>
          </a:stretch>
        </p:blipFill>
        <p:spPr>
          <a:xfrm>
            <a:off x="5428125" y="1170125"/>
            <a:ext cx="2865731" cy="3820974"/>
          </a:xfrm>
          <a:prstGeom prst="rect">
            <a:avLst/>
          </a:prstGeom>
          <a:noFill/>
          <a:ln>
            <a:noFill/>
          </a:ln>
        </p:spPr>
      </p:pic>
      <p:sp>
        <p:nvSpPr>
          <p:cNvPr id="1106" name="Google Shape;1106;p32"/>
          <p:cNvSpPr txBox="1"/>
          <p:nvPr/>
        </p:nvSpPr>
        <p:spPr>
          <a:xfrm>
            <a:off x="672400" y="3111600"/>
            <a:ext cx="40266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latin typeface="Nanum Gothic"/>
                <a:ea typeface="Nanum Gothic"/>
                <a:cs typeface="Nanum Gothic"/>
                <a:sym typeface="Nanum Gothic"/>
              </a:rPr>
              <a:t>Auf was wurde geachtet?</a:t>
            </a:r>
            <a:endParaRPr b="1" sz="1500" u="sng">
              <a:latin typeface="Nanum Gothic"/>
              <a:ea typeface="Nanum Gothic"/>
              <a:cs typeface="Nanum Gothic"/>
              <a:sym typeface="Nanum Gothic"/>
            </a:endParaRPr>
          </a:p>
          <a:p>
            <a:pPr indent="0" lvl="0" marL="0" rtl="0" algn="l">
              <a:spcBef>
                <a:spcPts val="0"/>
              </a:spcBef>
              <a:spcAft>
                <a:spcPts val="0"/>
              </a:spcAft>
              <a:buNone/>
            </a:pPr>
            <a:r>
              <a:t/>
            </a:r>
            <a:endParaRPr b="1" sz="1500" u="sng">
              <a:latin typeface="Nanum Gothic"/>
              <a:ea typeface="Nanum Gothic"/>
              <a:cs typeface="Nanum Gothic"/>
              <a:sym typeface="Nanum Gothic"/>
            </a:endParaRPr>
          </a:p>
          <a:p>
            <a:pPr indent="-323850" lvl="0" marL="457200" rtl="0" algn="l">
              <a:spcBef>
                <a:spcPts val="0"/>
              </a:spcBef>
              <a:spcAft>
                <a:spcPts val="0"/>
              </a:spcAft>
              <a:buSzPts val="1500"/>
              <a:buFont typeface="Nanum Gothic"/>
              <a:buChar char="-"/>
            </a:pPr>
            <a:r>
              <a:rPr lang="en" sz="1500">
                <a:latin typeface="Nanum Gothic"/>
                <a:ea typeface="Nanum Gothic"/>
                <a:cs typeface="Nanum Gothic"/>
                <a:sym typeface="Nanum Gothic"/>
              </a:rPr>
              <a:t>Kamera, Kamerahaltung und Kameraeigenschaften</a:t>
            </a:r>
            <a:endParaRPr sz="1500">
              <a:latin typeface="Nanum Gothic"/>
              <a:ea typeface="Nanum Gothic"/>
              <a:cs typeface="Nanum Gothic"/>
              <a:sym typeface="Nanum Gothic"/>
            </a:endParaRPr>
          </a:p>
          <a:p>
            <a:pPr indent="-323850" lvl="0" marL="457200" rtl="0" algn="l">
              <a:spcBef>
                <a:spcPts val="0"/>
              </a:spcBef>
              <a:spcAft>
                <a:spcPts val="0"/>
              </a:spcAft>
              <a:buSzPts val="1500"/>
              <a:buFont typeface="Nanum Gothic"/>
              <a:buChar char="-"/>
            </a:pPr>
            <a:r>
              <a:rPr lang="en" sz="1500">
                <a:latin typeface="Nanum Gothic"/>
                <a:ea typeface="Nanum Gothic"/>
                <a:cs typeface="Nanum Gothic"/>
                <a:sym typeface="Nanum Gothic"/>
              </a:rPr>
              <a:t>Perspektive</a:t>
            </a:r>
            <a:endParaRPr sz="1500">
              <a:latin typeface="Nanum Gothic"/>
              <a:ea typeface="Nanum Gothic"/>
              <a:cs typeface="Nanum Gothic"/>
              <a:sym typeface="Nanum Gothic"/>
            </a:endParaRPr>
          </a:p>
          <a:p>
            <a:pPr indent="-323850" lvl="0" marL="457200" rtl="0" algn="l">
              <a:spcBef>
                <a:spcPts val="0"/>
              </a:spcBef>
              <a:spcAft>
                <a:spcPts val="0"/>
              </a:spcAft>
              <a:buSzPts val="1500"/>
              <a:buFont typeface="Nanum Gothic"/>
              <a:buChar char="-"/>
            </a:pPr>
            <a:r>
              <a:rPr lang="en" sz="1500">
                <a:latin typeface="Nanum Gothic"/>
                <a:ea typeface="Nanum Gothic"/>
                <a:cs typeface="Nanum Gothic"/>
                <a:sym typeface="Nanum Gothic"/>
              </a:rPr>
              <a:t>Hintergrund</a:t>
            </a:r>
            <a:endParaRPr sz="1500">
              <a:latin typeface="Nanum Gothic"/>
              <a:ea typeface="Nanum Gothic"/>
              <a:cs typeface="Nanum Gothic"/>
              <a:sym typeface="Nanum Gothic"/>
            </a:endParaRPr>
          </a:p>
          <a:p>
            <a:pPr indent="-323850" lvl="0" marL="457200" rtl="0" algn="l">
              <a:spcBef>
                <a:spcPts val="0"/>
              </a:spcBef>
              <a:spcAft>
                <a:spcPts val="0"/>
              </a:spcAft>
              <a:buSzPts val="1500"/>
              <a:buFont typeface="Nanum Gothic"/>
              <a:buChar char="-"/>
            </a:pPr>
            <a:r>
              <a:rPr lang="en" sz="1500">
                <a:latin typeface="Nanum Gothic"/>
                <a:ea typeface="Nanum Gothic"/>
                <a:cs typeface="Nanum Gothic"/>
                <a:sym typeface="Nanum Gothic"/>
              </a:rPr>
              <a:t>Licht- und Farbeinstellungen</a:t>
            </a:r>
            <a:endParaRPr sz="1500">
              <a:latin typeface="Nanum Gothic"/>
              <a:ea typeface="Nanum Gothic"/>
              <a:cs typeface="Nanum Gothic"/>
              <a:sym typeface="Nanum Gothic"/>
            </a:endParaRPr>
          </a:p>
          <a:p>
            <a:pPr indent="-323850" lvl="0" marL="457200" rtl="0" algn="l">
              <a:spcBef>
                <a:spcPts val="0"/>
              </a:spcBef>
              <a:spcAft>
                <a:spcPts val="0"/>
              </a:spcAft>
              <a:buSzPts val="1500"/>
              <a:buFont typeface="Nanum Gothic"/>
              <a:buChar char="-"/>
            </a:pPr>
            <a:r>
              <a:rPr lang="en" sz="1500">
                <a:latin typeface="Nanum Gothic"/>
                <a:ea typeface="Nanum Gothic"/>
                <a:cs typeface="Nanum Gothic"/>
                <a:sym typeface="Nanum Gothic"/>
              </a:rPr>
              <a:t>Runner</a:t>
            </a:r>
            <a:endParaRPr sz="1500">
              <a:latin typeface="Nanum Gothic"/>
              <a:ea typeface="Nanum Gothic"/>
              <a:cs typeface="Nanum Gothic"/>
              <a:sym typeface="Nanum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33"/>
          <p:cNvSpPr txBox="1"/>
          <p:nvPr>
            <p:ph type="title"/>
          </p:nvPr>
        </p:nvSpPr>
        <p:spPr>
          <a:xfrm>
            <a:off x="720000" y="3466575"/>
            <a:ext cx="4250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Synchronization</a:t>
            </a:r>
            <a:endParaRPr>
              <a:solidFill>
                <a:schemeClr val="lt2"/>
              </a:solidFill>
            </a:endParaRPr>
          </a:p>
        </p:txBody>
      </p:sp>
      <p:sp>
        <p:nvSpPr>
          <p:cNvPr id="1112" name="Google Shape;1112;p33"/>
          <p:cNvSpPr txBox="1"/>
          <p:nvPr>
            <p:ph idx="1" type="subTitle"/>
          </p:nvPr>
        </p:nvSpPr>
        <p:spPr>
          <a:xfrm>
            <a:off x="726475" y="4208300"/>
            <a:ext cx="4250700" cy="38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lt1"/>
                </a:solidFill>
              </a:rPr>
              <a:t>Aufnahme von 10 verschiedenen Läufern bei 3 unterschiedlichen Geschwindigkeiten</a:t>
            </a:r>
            <a:endParaRPr>
              <a:solidFill>
                <a:schemeClr val="lt1"/>
              </a:solidFill>
            </a:endParaRPr>
          </a:p>
        </p:txBody>
      </p:sp>
      <p:sp>
        <p:nvSpPr>
          <p:cNvPr id="1113" name="Google Shape;1113;p33"/>
          <p:cNvSpPr txBox="1"/>
          <p:nvPr>
            <p:ph idx="2" type="title"/>
          </p:nvPr>
        </p:nvSpPr>
        <p:spPr>
          <a:xfrm>
            <a:off x="615500" y="2409871"/>
            <a:ext cx="4355100" cy="104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grpSp>
        <p:nvGrpSpPr>
          <p:cNvPr id="1114" name="Google Shape;1114;p33"/>
          <p:cNvGrpSpPr/>
          <p:nvPr/>
        </p:nvGrpSpPr>
        <p:grpSpPr>
          <a:xfrm>
            <a:off x="5017748" y="3261047"/>
            <a:ext cx="1422159" cy="1282456"/>
            <a:chOff x="905425" y="238125"/>
            <a:chExt cx="5807100" cy="5236650"/>
          </a:xfrm>
        </p:grpSpPr>
        <p:sp>
          <p:nvSpPr>
            <p:cNvPr id="1115" name="Google Shape;1115;p33"/>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3"/>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3"/>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3"/>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3"/>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3"/>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3"/>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3"/>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3"/>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3"/>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3"/>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3"/>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3"/>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3"/>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3"/>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3"/>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3"/>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3"/>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3"/>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3"/>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3"/>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3"/>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3"/>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3"/>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3"/>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3"/>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34"/>
          <p:cNvSpPr txBox="1"/>
          <p:nvPr>
            <p:ph idx="4294967295" type="body"/>
          </p:nvPr>
        </p:nvSpPr>
        <p:spPr>
          <a:xfrm>
            <a:off x="5773050" y="495600"/>
            <a:ext cx="2987100" cy="4272900"/>
          </a:xfrm>
          <a:prstGeom prst="rect">
            <a:avLst/>
          </a:prstGeom>
        </p:spPr>
        <p:txBody>
          <a:bodyPr anchorCtr="0" anchor="ctr" bIns="91425" lIns="91425" spcFirstLastPara="1" rIns="91425" wrap="square" tIns="91425">
            <a:noAutofit/>
          </a:bodyPr>
          <a:lstStyle/>
          <a:p>
            <a:pPr indent="-311150" lvl="0" marL="457200" rtl="0" algn="l">
              <a:lnSpc>
                <a:spcPct val="200000"/>
              </a:lnSpc>
              <a:spcBef>
                <a:spcPts val="0"/>
              </a:spcBef>
              <a:spcAft>
                <a:spcPts val="0"/>
              </a:spcAft>
              <a:buSzPts val="1300"/>
              <a:buChar char="●"/>
            </a:pPr>
            <a:r>
              <a:rPr lang="en" sz="1300"/>
              <a:t>Videos lokal </a:t>
            </a:r>
            <a:r>
              <a:rPr lang="en" sz="1300"/>
              <a:t>öffnen</a:t>
            </a:r>
            <a:endParaRPr sz="1300"/>
          </a:p>
          <a:p>
            <a:pPr indent="-311150" lvl="0" marL="457200" rtl="0" algn="l">
              <a:lnSpc>
                <a:spcPct val="200000"/>
              </a:lnSpc>
              <a:spcBef>
                <a:spcPts val="0"/>
              </a:spcBef>
              <a:spcAft>
                <a:spcPts val="0"/>
              </a:spcAft>
              <a:buSzPts val="1300"/>
              <a:buChar char="●"/>
            </a:pPr>
            <a:r>
              <a:rPr lang="en" sz="1300"/>
              <a:t>Umwandeln in ein wav-file</a:t>
            </a:r>
            <a:endParaRPr sz="1300"/>
          </a:p>
          <a:p>
            <a:pPr indent="0" lvl="0" marL="457200" rtl="0" algn="l">
              <a:lnSpc>
                <a:spcPct val="200000"/>
              </a:lnSpc>
              <a:spcBef>
                <a:spcPts val="0"/>
              </a:spcBef>
              <a:spcAft>
                <a:spcPts val="0"/>
              </a:spcAft>
              <a:buNone/>
            </a:pPr>
            <a:r>
              <a:rPr lang="en" sz="1300"/>
              <a:t>→ besserer umgang mit Audio</a:t>
            </a:r>
            <a:endParaRPr sz="1300"/>
          </a:p>
          <a:p>
            <a:pPr indent="-311150" lvl="0" marL="457200" rtl="0" algn="l">
              <a:lnSpc>
                <a:spcPct val="200000"/>
              </a:lnSpc>
              <a:spcBef>
                <a:spcPts val="0"/>
              </a:spcBef>
              <a:spcAft>
                <a:spcPts val="0"/>
              </a:spcAft>
              <a:buSzPts val="1300"/>
              <a:buChar char="●"/>
            </a:pPr>
            <a:r>
              <a:rPr lang="en" sz="1300"/>
              <a:t>Numpy kann den lautesten Punkt bestimmen</a:t>
            </a:r>
            <a:endParaRPr sz="1300"/>
          </a:p>
        </p:txBody>
      </p:sp>
      <p:pic>
        <p:nvPicPr>
          <p:cNvPr id="1146" name="Google Shape;1146;p34"/>
          <p:cNvPicPr preferRelativeResize="0"/>
          <p:nvPr/>
        </p:nvPicPr>
        <p:blipFill>
          <a:blip r:embed="rId3">
            <a:alphaModFix/>
          </a:blip>
          <a:stretch>
            <a:fillRect/>
          </a:stretch>
        </p:blipFill>
        <p:spPr>
          <a:xfrm>
            <a:off x="217700" y="1180199"/>
            <a:ext cx="5076225" cy="771454"/>
          </a:xfrm>
          <a:prstGeom prst="rect">
            <a:avLst/>
          </a:prstGeom>
          <a:noFill/>
          <a:ln>
            <a:noFill/>
          </a:ln>
        </p:spPr>
      </p:pic>
      <p:pic>
        <p:nvPicPr>
          <p:cNvPr id="1147" name="Google Shape;1147;p34"/>
          <p:cNvPicPr preferRelativeResize="0"/>
          <p:nvPr/>
        </p:nvPicPr>
        <p:blipFill>
          <a:blip r:embed="rId4">
            <a:alphaModFix/>
          </a:blip>
          <a:stretch>
            <a:fillRect/>
          </a:stretch>
        </p:blipFill>
        <p:spPr>
          <a:xfrm>
            <a:off x="174538" y="2840753"/>
            <a:ext cx="5162550" cy="1619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35"/>
          <p:cNvSpPr txBox="1"/>
          <p:nvPr>
            <p:ph idx="4294967295" type="body"/>
          </p:nvPr>
        </p:nvSpPr>
        <p:spPr>
          <a:xfrm>
            <a:off x="5773050" y="495600"/>
            <a:ext cx="2987100" cy="4272900"/>
          </a:xfrm>
          <a:prstGeom prst="rect">
            <a:avLst/>
          </a:prstGeom>
        </p:spPr>
        <p:txBody>
          <a:bodyPr anchorCtr="0" anchor="ctr" bIns="91425" lIns="91425" spcFirstLastPara="1" rIns="91425" wrap="square" tIns="91425">
            <a:noAutofit/>
          </a:bodyPr>
          <a:lstStyle/>
          <a:p>
            <a:pPr indent="-311150" lvl="0" marL="457200" rtl="0" algn="l">
              <a:lnSpc>
                <a:spcPct val="200000"/>
              </a:lnSpc>
              <a:spcBef>
                <a:spcPts val="0"/>
              </a:spcBef>
              <a:spcAft>
                <a:spcPts val="0"/>
              </a:spcAft>
              <a:buSzPts val="1300"/>
              <a:buChar char="●"/>
            </a:pPr>
            <a:r>
              <a:rPr lang="en" sz="1300"/>
              <a:t>Bestimmen des zeitlichen Punkts vom lautesten Ton</a:t>
            </a:r>
            <a:endParaRPr sz="1300"/>
          </a:p>
          <a:p>
            <a:pPr indent="-311150" lvl="0" marL="457200" rtl="0" algn="l">
              <a:lnSpc>
                <a:spcPct val="200000"/>
              </a:lnSpc>
              <a:spcBef>
                <a:spcPts val="0"/>
              </a:spcBef>
              <a:spcAft>
                <a:spcPts val="0"/>
              </a:spcAft>
              <a:buSzPts val="1300"/>
              <a:buChar char="●"/>
            </a:pPr>
            <a:r>
              <a:rPr lang="en" sz="1300"/>
              <a:t>Gekürztes Video mit größe 1080x1920 schreiben</a:t>
            </a:r>
            <a:endParaRPr sz="1300"/>
          </a:p>
        </p:txBody>
      </p:sp>
      <p:pic>
        <p:nvPicPr>
          <p:cNvPr id="1153" name="Google Shape;1153;p35"/>
          <p:cNvPicPr preferRelativeResize="0"/>
          <p:nvPr/>
        </p:nvPicPr>
        <p:blipFill>
          <a:blip r:embed="rId3">
            <a:alphaModFix/>
          </a:blip>
          <a:stretch>
            <a:fillRect/>
          </a:stretch>
        </p:blipFill>
        <p:spPr>
          <a:xfrm>
            <a:off x="285325" y="953735"/>
            <a:ext cx="4897076" cy="1477815"/>
          </a:xfrm>
          <a:prstGeom prst="rect">
            <a:avLst/>
          </a:prstGeom>
          <a:noFill/>
          <a:ln>
            <a:noFill/>
          </a:ln>
        </p:spPr>
      </p:pic>
      <p:pic>
        <p:nvPicPr>
          <p:cNvPr id="1154" name="Google Shape;1154;p35"/>
          <p:cNvPicPr preferRelativeResize="0"/>
          <p:nvPr/>
        </p:nvPicPr>
        <p:blipFill>
          <a:blip r:embed="rId4">
            <a:alphaModFix/>
          </a:blip>
          <a:stretch>
            <a:fillRect/>
          </a:stretch>
        </p:blipFill>
        <p:spPr>
          <a:xfrm>
            <a:off x="285325" y="2955779"/>
            <a:ext cx="4897075" cy="12712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36"/>
          <p:cNvSpPr txBox="1"/>
          <p:nvPr>
            <p:ph type="title"/>
          </p:nvPr>
        </p:nvSpPr>
        <p:spPr>
          <a:xfrm>
            <a:off x="720000" y="3466575"/>
            <a:ext cx="4250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Building</a:t>
            </a:r>
            <a:endParaRPr>
              <a:solidFill>
                <a:schemeClr val="lt2"/>
              </a:solidFill>
            </a:endParaRPr>
          </a:p>
        </p:txBody>
      </p:sp>
      <p:sp>
        <p:nvSpPr>
          <p:cNvPr id="1160" name="Google Shape;1160;p36"/>
          <p:cNvSpPr txBox="1"/>
          <p:nvPr>
            <p:ph idx="1" type="subTitle"/>
          </p:nvPr>
        </p:nvSpPr>
        <p:spPr>
          <a:xfrm>
            <a:off x="726475" y="4208300"/>
            <a:ext cx="4250700" cy="38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lt1"/>
                </a:solidFill>
              </a:rPr>
              <a:t>Aufnahme von 10 verschiedenen Läufern bei 3 unterschiedlichen Geschwindigkeiten</a:t>
            </a:r>
            <a:endParaRPr>
              <a:solidFill>
                <a:schemeClr val="lt1"/>
              </a:solidFill>
            </a:endParaRPr>
          </a:p>
        </p:txBody>
      </p:sp>
      <p:sp>
        <p:nvSpPr>
          <p:cNvPr id="1161" name="Google Shape;1161;p36"/>
          <p:cNvSpPr txBox="1"/>
          <p:nvPr>
            <p:ph idx="2" type="title"/>
          </p:nvPr>
        </p:nvSpPr>
        <p:spPr>
          <a:xfrm>
            <a:off x="615500" y="2409871"/>
            <a:ext cx="4355100" cy="104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grpSp>
        <p:nvGrpSpPr>
          <p:cNvPr id="1162" name="Google Shape;1162;p36"/>
          <p:cNvGrpSpPr/>
          <p:nvPr/>
        </p:nvGrpSpPr>
        <p:grpSpPr>
          <a:xfrm>
            <a:off x="5017748" y="3261047"/>
            <a:ext cx="1422159" cy="1282456"/>
            <a:chOff x="905425" y="238125"/>
            <a:chExt cx="5807100" cy="5236650"/>
          </a:xfrm>
        </p:grpSpPr>
        <p:sp>
          <p:nvSpPr>
            <p:cNvPr id="1163" name="Google Shape;1163;p36"/>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6"/>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6"/>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6"/>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6"/>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6"/>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6"/>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6"/>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6"/>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6"/>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6"/>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6"/>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6"/>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6"/>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6"/>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6"/>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6"/>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6"/>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6"/>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6"/>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6"/>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6"/>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6"/>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6"/>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6"/>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6"/>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wooshie Runner App by Slidesgo">
  <a:themeElements>
    <a:clrScheme name="Simple Light">
      <a:dk1>
        <a:srgbClr val="000000"/>
      </a:dk1>
      <a:lt1>
        <a:srgbClr val="FFFFFF"/>
      </a:lt1>
      <a:dk2>
        <a:srgbClr val="BCBFBE"/>
      </a:dk2>
      <a:lt2>
        <a:srgbClr val="FEFF00"/>
      </a:lt2>
      <a:accent1>
        <a:srgbClr val="FEFF73"/>
      </a:accent1>
      <a:accent2>
        <a:srgbClr val="000000"/>
      </a:accent2>
      <a:accent3>
        <a:srgbClr val="FFFFFF"/>
      </a:accent3>
      <a:accent4>
        <a:srgbClr val="BCBFBE"/>
      </a:accent4>
      <a:accent5>
        <a:srgbClr val="FEFF00"/>
      </a:accent5>
      <a:accent6>
        <a:srgbClr val="FEFF7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